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4"/>
    <p:sldMasterId id="2147483648" r:id="rId5"/>
    <p:sldMasterId id="2147483717" r:id="rId6"/>
    <p:sldMasterId id="2147483722" r:id="rId7"/>
  </p:sldMasterIdLst>
  <p:notesMasterIdLst>
    <p:notesMasterId r:id="rId56"/>
  </p:notesMasterIdLst>
  <p:handoutMasterIdLst>
    <p:handoutMasterId r:id="rId57"/>
  </p:handoutMasterIdLst>
  <p:sldIdLst>
    <p:sldId id="277" r:id="rId8"/>
    <p:sldId id="2147472984" r:id="rId9"/>
    <p:sldId id="2147473014" r:id="rId10"/>
    <p:sldId id="400" r:id="rId11"/>
    <p:sldId id="2147472996" r:id="rId12"/>
    <p:sldId id="2147473006" r:id="rId13"/>
    <p:sldId id="2147473007" r:id="rId14"/>
    <p:sldId id="2147472989" r:id="rId15"/>
    <p:sldId id="2147472995" r:id="rId16"/>
    <p:sldId id="2147472987" r:id="rId17"/>
    <p:sldId id="321" r:id="rId18"/>
    <p:sldId id="2147472978" r:id="rId19"/>
    <p:sldId id="2147472979" r:id="rId20"/>
    <p:sldId id="2147472980" r:id="rId21"/>
    <p:sldId id="2147473009" r:id="rId22"/>
    <p:sldId id="2147473019" r:id="rId23"/>
    <p:sldId id="2147473001" r:id="rId24"/>
    <p:sldId id="2147473003" r:id="rId25"/>
    <p:sldId id="2147473008" r:id="rId26"/>
    <p:sldId id="2147473021" r:id="rId27"/>
    <p:sldId id="2147473015" r:id="rId28"/>
    <p:sldId id="2147473016" r:id="rId29"/>
    <p:sldId id="2147473018" r:id="rId30"/>
    <p:sldId id="2147473022" r:id="rId31"/>
    <p:sldId id="2147473024" r:id="rId32"/>
    <p:sldId id="2147473025" r:id="rId33"/>
    <p:sldId id="2147473026" r:id="rId34"/>
    <p:sldId id="2147473023" r:id="rId35"/>
    <p:sldId id="2147473004" r:id="rId36"/>
    <p:sldId id="2147472983" r:id="rId37"/>
    <p:sldId id="2147473017" r:id="rId38"/>
    <p:sldId id="2147473002" r:id="rId39"/>
    <p:sldId id="2147473005" r:id="rId40"/>
    <p:sldId id="2147472990" r:id="rId41"/>
    <p:sldId id="2147472994" r:id="rId42"/>
    <p:sldId id="2147473010" r:id="rId43"/>
    <p:sldId id="2147472997" r:id="rId44"/>
    <p:sldId id="2147472981" r:id="rId45"/>
    <p:sldId id="2147472999" r:id="rId46"/>
    <p:sldId id="2147473000" r:id="rId47"/>
    <p:sldId id="2147472985" r:id="rId48"/>
    <p:sldId id="2147472986" r:id="rId49"/>
    <p:sldId id="2147473011" r:id="rId50"/>
    <p:sldId id="2147473012" r:id="rId51"/>
    <p:sldId id="2147473013" r:id="rId52"/>
    <p:sldId id="2147473027" r:id="rId53"/>
    <p:sldId id="2147473028" r:id="rId54"/>
    <p:sldId id="308" r:id="rId55"/>
  </p:sldIdLst>
  <p:sldSz cx="12192000" cy="6858000"/>
  <p:notesSz cx="6858000" cy="9144000"/>
  <p:embeddedFontLst>
    <p:embeddedFont>
      <p:font typeface="Consolas" panose="020B0609020204030204" pitchFamily="49" charset="0"/>
      <p:regular r:id="rId58"/>
      <p:bold r:id="rId59"/>
      <p:italic r:id="rId60"/>
      <p:boldItalic r:id="rId61"/>
    </p:embeddedFont>
    <p:embeddedFont>
      <p:font typeface="Poppins" pitchFamily="2" charset="0"/>
      <p:regular r:id="rId62"/>
      <p:bold r:id="rId63"/>
      <p:italic r:id="rId64"/>
      <p:boldItalic r:id="rId65"/>
    </p:embeddedFont>
    <p:embeddedFont>
      <p:font typeface="Poppins SemiBold" pitchFamily="2" charset="0"/>
      <p:regular r:id="rId66"/>
      <p:bold r:id="rId67"/>
      <p:italic r:id="rId68"/>
      <p:boldItalic r:id="rId69"/>
    </p:embeddedFont>
    <p:embeddedFont>
      <p:font typeface="メイリオ" panose="020B0604030504040204" pitchFamily="34" charset="-128"/>
      <p:regular r:id="rId70"/>
      <p:bold r:id="rId71"/>
      <p:italic r:id="rId72"/>
      <p:boldItalic r:id="rId7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AFE0"/>
    <a:srgbClr val="C8C8C8"/>
    <a:srgbClr val="E9E9E9"/>
    <a:srgbClr val="F7F4F0"/>
    <a:srgbClr val="F2F2F2"/>
    <a:srgbClr val="FBFBFB"/>
    <a:srgbClr val="E6E6E6"/>
    <a:srgbClr val="EAEAEA"/>
    <a:srgbClr val="F7F7F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89" autoAdjust="0"/>
    <p:restoredTop sz="88279" autoAdjust="0"/>
  </p:normalViewPr>
  <p:slideViewPr>
    <p:cSldViewPr snapToGrid="0" showGuides="1">
      <p:cViewPr varScale="1">
        <p:scale>
          <a:sx n="187" d="100"/>
          <a:sy n="187" d="100"/>
        </p:scale>
        <p:origin x="200" y="6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811" y="3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9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slide" Target="slides/slide46.xml"/><Relationship Id="rId58" Type="http://schemas.openxmlformats.org/officeDocument/2006/relationships/font" Target="fonts/font1.fntdata"/><Relationship Id="rId66" Type="http://schemas.openxmlformats.org/officeDocument/2006/relationships/font" Target="fonts/font9.fntdata"/><Relationship Id="rId7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61" Type="http://schemas.openxmlformats.org/officeDocument/2006/relationships/font" Target="fonts/font4.fntdata"/><Relationship Id="rId19" Type="http://schemas.openxmlformats.org/officeDocument/2006/relationships/slide" Target="slides/slide1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tableStyles" Target="tableStyles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72" Type="http://schemas.openxmlformats.org/officeDocument/2006/relationships/font" Target="fonts/font15.fntdata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9" Type="http://schemas.openxmlformats.org/officeDocument/2006/relationships/slide" Target="slides/slide32.xml"/><Relationship Id="rId34" Type="http://schemas.openxmlformats.org/officeDocument/2006/relationships/slide" Target="slides/slide27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76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71" Type="http://schemas.openxmlformats.org/officeDocument/2006/relationships/font" Target="fonts/font14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E02F7B83-40C4-0CC6-32A9-0CBD5CD1A1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2402" y="8700833"/>
            <a:ext cx="1735707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F589425-449D-4D80-B16A-0FCA3F0B391A}" type="datetime9">
              <a:rPr lang="en-US" sz="900" smtClean="0">
                <a:latin typeface="Poppins" panose="00000500000000000000" pitchFamily="2" charset="0"/>
                <a:cs typeface="Poppins" panose="00000500000000000000" pitchFamily="2" charset="0"/>
              </a:rPr>
              <a:pPr algn="l"/>
              <a:t>12/10/24 4:50:40 AM</a:t>
            </a:fld>
            <a:endParaRPr lang="en-US" sz="9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FF31D04-11DD-A567-1CE0-22313F186BA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712054" y="8700833"/>
            <a:ext cx="3259874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|  © NXP  |  Public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A44DC7DF-5E71-C95A-68A7-7D0EEEA60F0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10024" y="8700833"/>
            <a:ext cx="416205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B1A579D-3553-4F33-9067-7E7231905C3B}" type="slidenum">
              <a:rPr lang="en-US" sz="1000">
                <a:latin typeface="Poppins" panose="00000500000000000000" pitchFamily="2" charset="0"/>
                <a:cs typeface="Poppins" panose="00000500000000000000" pitchFamily="2" charset="0"/>
              </a:rPr>
              <a:pPr/>
              <a:t>‹#›</a:t>
            </a:fld>
            <a:endParaRPr lang="en-US" sz="1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2D42022-CD4C-2B31-7033-BE65CC5F31B1}"/>
              </a:ext>
            </a:extLst>
          </p:cNvPr>
          <p:cNvGrpSpPr/>
          <p:nvPr/>
        </p:nvGrpSpPr>
        <p:grpSpPr>
          <a:xfrm>
            <a:off x="5936457" y="8705967"/>
            <a:ext cx="547861" cy="185337"/>
            <a:chOff x="532238" y="532263"/>
            <a:chExt cx="1522954" cy="5152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5308769-5F22-5F62-3F1E-D4C54D321D02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E2B8103-707D-7471-CF82-82247C499B24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9E3E3FD-AAAB-3A08-98D2-DF744BB8CA3D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0B2D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1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C118F7E-5CDC-0D0D-8A1F-979CEC795D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2402" y="8700833"/>
            <a:ext cx="1735707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F589425-449D-4D80-B16A-0FCA3F0B391A}" type="datetime9">
              <a:rPr lang="en-US" sz="900" smtClean="0">
                <a:latin typeface="Poppins" panose="00000500000000000000" pitchFamily="2" charset="0"/>
                <a:cs typeface="Poppins" panose="00000500000000000000" pitchFamily="2" charset="0"/>
              </a:rPr>
              <a:pPr algn="l"/>
              <a:t>12/10/24 4:50:40 AM</a:t>
            </a:fld>
            <a:endParaRPr lang="en-US" sz="9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8606DA34-9F7A-84F8-5163-E2C98D7C733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712054" y="8700833"/>
            <a:ext cx="3259874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sz="900" dirty="0"/>
              <a:t>|  © NXP  |  Public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B7CCF6B6-CD45-B791-1362-E2D172911D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10024" y="8700833"/>
            <a:ext cx="416205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FB1A579D-3553-4F33-9067-7E7231905C3B}" type="slidenum">
              <a:rPr lang="en-US" sz="1000" smtClean="0"/>
              <a:pPr/>
              <a:t>‹#›</a:t>
            </a:fld>
            <a:endParaRPr lang="en-US" sz="10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BA0B33B-913A-805D-B3BA-BEB9A3846A1E}"/>
              </a:ext>
            </a:extLst>
          </p:cNvPr>
          <p:cNvGrpSpPr/>
          <p:nvPr/>
        </p:nvGrpSpPr>
        <p:grpSpPr>
          <a:xfrm>
            <a:off x="5936457" y="8705967"/>
            <a:ext cx="547861" cy="185337"/>
            <a:chOff x="532238" y="532263"/>
            <a:chExt cx="1522954" cy="51520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D13B215-5B62-AE2A-C23A-A682BD720511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5F9349-CEF0-0583-3F11-0ABE2362580B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01CD4DC-CADC-2222-5553-DECDEF314F43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0B2D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3459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xp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345A99-368B-79E6-434B-BA1C0CA50C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C10890-84F3-53AF-97F6-1391EB331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6624" y="0"/>
            <a:ext cx="5675376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0FACD63-E388-B5D1-F0B8-3433B5EC588C}"/>
              </a:ext>
            </a:extLst>
          </p:cNvPr>
          <p:cNvGrpSpPr/>
          <p:nvPr userDrawn="1"/>
        </p:nvGrpSpPr>
        <p:grpSpPr>
          <a:xfrm>
            <a:off x="532238" y="532263"/>
            <a:ext cx="1522954" cy="515204"/>
            <a:chOff x="532238" y="532263"/>
            <a:chExt cx="1522954" cy="51520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6CDF47C-C325-BB7F-C4C7-3D26C8895BA9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A662EDF-F39B-15A1-566D-412FDA49117E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D7E18CE-E236-624D-A553-0F4E7177EEC5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</p:grp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F4F899F3-4A81-1BED-FC34-96E0CF1E0BA7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342652" y="5223518"/>
            <a:ext cx="5062912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If required goes here | speaker title, date and/or additional information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07D2A9-EA64-7655-994E-7F1A46D1A87B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342652" y="4695137"/>
            <a:ext cx="5062912" cy="42315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Subheading or speaker name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F1F12CB4-23BC-65BB-21C5-8EB7AC7F287C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8AF1407E-E8DD-506D-ABAE-03BCC68F5A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2652" y="1616531"/>
            <a:ext cx="5122863" cy="261098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4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The Presentation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7291821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0F1C6B1E-C608-FC8D-A582-DC3E562834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 line subtitle of slide goes here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0F7DBDFB-B1CE-5E8E-F55C-5F56AF0CE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First line title of slide goes here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6D04279-28E6-3CA1-3456-666F8629CE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79782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405218"/>
            <a:ext cx="11433175" cy="45272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Title of slide goes here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CA751461-EDE6-6A69-28E3-7DE3B1F289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 line subtitle of slide goes here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951A046-90B1-093D-5147-C0959CBAD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3184918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9A005E92-D3AC-C136-D88B-4E4CAFF299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4125791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78025A-AB06-6766-72ED-7AB54A2FC637}"/>
              </a:ext>
            </a:extLst>
          </p:cNvPr>
          <p:cNvSpPr/>
          <p:nvPr userDrawn="1"/>
        </p:nvSpPr>
        <p:spPr>
          <a:xfrm>
            <a:off x="1" y="0"/>
            <a:ext cx="6096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" y="0"/>
            <a:ext cx="6095999" cy="6858000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4195DF01-9D0D-7532-1195-7E763F0CDE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734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A2CF2C2A-6861-B755-0D80-9B629CD0F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3204" y="1786952"/>
            <a:ext cx="5040860" cy="4839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A3FDDD5-8639-18E9-8B3B-8437AADE25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6543" y="2667156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FontTx/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171450" indent="0">
              <a:lnSpc>
                <a:spcPct val="110000"/>
              </a:lnSpc>
              <a:spcBef>
                <a:spcPts val="1200"/>
              </a:spcBef>
              <a:buFontTx/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344488" indent="0">
              <a:lnSpc>
                <a:spcPct val="110000"/>
              </a:lnSpc>
              <a:spcBef>
                <a:spcPts val="1200"/>
              </a:spcBef>
              <a:buFontTx/>
              <a:buNone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515937" indent="0">
              <a:lnSpc>
                <a:spcPct val="110000"/>
              </a:lnSpc>
              <a:spcBef>
                <a:spcPts val="1200"/>
              </a:spcBef>
              <a:buFontTx/>
              <a:buNone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688975" indent="0">
              <a:lnSpc>
                <a:spcPct val="110000"/>
              </a:lnSpc>
              <a:spcBef>
                <a:spcPts val="1200"/>
              </a:spcBef>
              <a:buFontTx/>
              <a:buNone/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r>
              <a:rPr lang="en-US" dirty="0"/>
              <a:t>First line item here</a:t>
            </a:r>
          </a:p>
          <a:p>
            <a:r>
              <a:rPr lang="en-US" dirty="0"/>
              <a:t>Second line item here</a:t>
            </a:r>
          </a:p>
          <a:p>
            <a:r>
              <a:rPr lang="en-US" dirty="0"/>
              <a:t>Third line item here</a:t>
            </a:r>
          </a:p>
          <a:p>
            <a:r>
              <a:rPr lang="en-US" dirty="0"/>
              <a:t>Fourth line item here</a:t>
            </a:r>
          </a:p>
          <a:p>
            <a:r>
              <a:rPr lang="en-US" dirty="0"/>
              <a:t>Fifth line item here</a:t>
            </a:r>
          </a:p>
          <a:p>
            <a:r>
              <a:rPr lang="en-US" dirty="0"/>
              <a:t>Sixth line item here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3BB48F6D-14A5-635A-DC4D-89D0AA382D13}"/>
              </a:ext>
            </a:extLst>
          </p:cNvPr>
          <p:cNvSpPr txBox="1">
            <a:spLocks/>
          </p:cNvSpPr>
          <p:nvPr userDrawn="1"/>
        </p:nvSpPr>
        <p:spPr>
          <a:xfrm>
            <a:off x="6917179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F97677-1386-DB8B-8AD4-E3A78A867485}"/>
              </a:ext>
            </a:extLst>
          </p:cNvPr>
          <p:cNvSpPr txBox="1">
            <a:spLocks/>
          </p:cNvSpPr>
          <p:nvPr userDrawn="1"/>
        </p:nvSpPr>
        <p:spPr>
          <a:xfrm>
            <a:off x="6696543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99FA02D-A203-27C1-0EC4-1A02C504CC4F}"/>
              </a:ext>
            </a:extLst>
          </p:cNvPr>
          <p:cNvSpPr/>
          <p:nvPr userDrawn="1"/>
        </p:nvSpPr>
        <p:spPr>
          <a:xfrm rot="5400000" flipH="1">
            <a:off x="9191467" y="-51409"/>
            <a:ext cx="47869" cy="504086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50000">
                <a:schemeClr val="accent3"/>
              </a:gs>
              <a:gs pos="85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500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D6F25606-0761-3C29-5D82-41070C98E9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1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Title of slide goes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8246F63-DBF7-BA9E-DE09-BB511C2FF5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1330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56102E59-0FA0-7A60-BB45-BEB114BAD5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410" y="1121135"/>
            <a:ext cx="3748695" cy="707666"/>
          </a:xfrm>
          <a:prstGeom prst="rect">
            <a:avLst/>
          </a:prstGeom>
          <a:solidFill>
            <a:srgbClr val="E9E9E9"/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Add heading here</a:t>
            </a:r>
            <a:br>
              <a:rPr lang="en-US" dirty="0"/>
            </a:br>
            <a:r>
              <a:rPr lang="en-US" dirty="0"/>
              <a:t>+ choose a color fill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9F3BE122-47AE-F619-8C18-8F09842C51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19890" y="1121135"/>
            <a:ext cx="3748695" cy="707666"/>
          </a:xfrm>
          <a:prstGeom prst="rect">
            <a:avLst/>
          </a:prstGeom>
          <a:solidFill>
            <a:srgbClr val="E9E9E9"/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Add heading here</a:t>
            </a:r>
            <a:br>
              <a:rPr lang="en-US" dirty="0"/>
            </a:br>
            <a:r>
              <a:rPr lang="en-US" dirty="0"/>
              <a:t>+ choose a color fill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3A4932F7-4E15-7A95-6A37-BE437ADFA36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0369" y="1121135"/>
            <a:ext cx="3751526" cy="707666"/>
          </a:xfrm>
          <a:prstGeom prst="rect">
            <a:avLst/>
          </a:prstGeom>
          <a:solidFill>
            <a:srgbClr val="E9E9E9"/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Add heading here</a:t>
            </a:r>
            <a:br>
              <a:rPr lang="en-US" dirty="0"/>
            </a:br>
            <a:r>
              <a:rPr lang="en-US" dirty="0"/>
              <a:t>+ choose a color fill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67183DBA-C322-F521-0FEA-D0705826F7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0178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F6454434-B42A-EA15-7566-94C00AAC2C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1097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FE935B81-FE27-A4F0-CCF1-3C60749CB2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394694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3483E2-ADB0-033C-1F39-22DCD3B522CC}"/>
              </a:ext>
            </a:extLst>
          </p:cNvPr>
          <p:cNvSpPr/>
          <p:nvPr userDrawn="1"/>
        </p:nvSpPr>
        <p:spPr>
          <a:xfrm>
            <a:off x="5751676" y="0"/>
            <a:ext cx="6440324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3B3E693C-3D79-A935-FDC8-22E5D73369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0AF2B029-0503-D969-EAF9-C0904EE5AD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202CEB-949E-C60C-92EC-3436B6B3CC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995686"/>
            <a:ext cx="5040860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accusantium</a:t>
            </a:r>
            <a:r>
              <a:rPr lang="en-US" dirty="0"/>
              <a:t> </a:t>
            </a:r>
            <a:r>
              <a:rPr lang="en-US" dirty="0" err="1"/>
              <a:t>doloremque</a:t>
            </a:r>
            <a:endParaRPr lang="en-US" dirty="0"/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 architect</a:t>
            </a:r>
          </a:p>
          <a:p>
            <a:pPr lvl="0"/>
            <a:r>
              <a:rPr lang="en-US" dirty="0"/>
              <a:t>To beatae vitae dicta sunt </a:t>
            </a:r>
            <a:r>
              <a:rPr lang="en-US" dirty="0" err="1"/>
              <a:t>explicabo</a:t>
            </a:r>
            <a:r>
              <a:rPr lang="en-US" dirty="0"/>
              <a:t>. Nemo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ipsam</a:t>
            </a:r>
            <a:r>
              <a:rPr lang="en-US" dirty="0"/>
              <a:t>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voluptas</a:t>
            </a:r>
            <a:r>
              <a:rPr lang="en-US" dirty="0"/>
              <a:t> sit </a:t>
            </a:r>
            <a:r>
              <a:rPr lang="en-US" dirty="0" err="1"/>
              <a:t>aspernatur</a:t>
            </a:r>
            <a:endParaRPr lang="en-US" dirty="0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749925" y="0"/>
            <a:ext cx="3219326" cy="3429000"/>
          </a:xfrm>
          <a:prstGeom prst="rect">
            <a:avLst/>
          </a:prstGeom>
          <a:solidFill>
            <a:srgbClr val="EAEAEA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9" name="Picture Placeholder 13">
            <a:extLst>
              <a:ext uri="{FF2B5EF4-FFF2-40B4-BE49-F238E27FC236}">
                <a16:creationId xmlns:a16="http://schemas.microsoft.com/office/drawing/2014/main" id="{5C81A9FE-8AC2-A3C2-BCBA-74E635BCD7E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49925" y="3429000"/>
            <a:ext cx="3219326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20" name="Picture Placeholder 13">
            <a:extLst>
              <a:ext uri="{FF2B5EF4-FFF2-40B4-BE49-F238E27FC236}">
                <a16:creationId xmlns:a16="http://schemas.microsoft.com/office/drawing/2014/main" id="{72EABCE6-311A-F405-61EF-5A43EFCC952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972674" y="0"/>
            <a:ext cx="3219326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98A9427A-B40D-7B18-7F44-ACC05CB6917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72674" y="3429000"/>
            <a:ext cx="3219326" cy="3429000"/>
          </a:xfrm>
          <a:prstGeom prst="rect">
            <a:avLst/>
          </a:prstGeom>
          <a:solidFill>
            <a:srgbClr val="EAEAEA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9B9CC07D-4BCD-9854-9272-3F05092B40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3" y="1682705"/>
            <a:ext cx="5059927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28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pPr lvl="0"/>
            <a:r>
              <a:rPr lang="en-GB" dirty="0"/>
              <a:t>Slide title goes here over multiple lines if required</a:t>
            </a:r>
          </a:p>
        </p:txBody>
      </p:sp>
      <p:sp>
        <p:nvSpPr>
          <p:cNvPr id="3" name="Footer Placeholder 10">
            <a:extLst>
              <a:ext uri="{FF2B5EF4-FFF2-40B4-BE49-F238E27FC236}">
                <a16:creationId xmlns:a16="http://schemas.microsoft.com/office/drawing/2014/main" id="{E2F10693-95DC-E116-617D-95CC76059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3239642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9286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6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49E84B-D332-9A0D-4A0F-80351E5EC134}"/>
              </a:ext>
            </a:extLst>
          </p:cNvPr>
          <p:cNvSpPr/>
          <p:nvPr userDrawn="1"/>
        </p:nvSpPr>
        <p:spPr>
          <a:xfrm>
            <a:off x="0" y="0"/>
            <a:ext cx="3476625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202CEB-949E-C60C-92EC-3436B6B3CC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3862461"/>
            <a:ext cx="2754312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accusantik</a:t>
            </a:r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CA76F56-7A82-9F16-E1F1-8C70941073C6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3F34DD4-6C38-2829-50C7-D2C3FD7BF85A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4" name="Picture Placeholder 13">
            <a:extLst>
              <a:ext uri="{FF2B5EF4-FFF2-40B4-BE49-F238E27FC236}">
                <a16:creationId xmlns:a16="http://schemas.microsoft.com/office/drawing/2014/main" id="{91347789-91DD-8BAB-C965-15B9AD23802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76626" y="3428999"/>
            <a:ext cx="2903970" cy="3429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45" name="Picture Placeholder 13">
            <a:extLst>
              <a:ext uri="{FF2B5EF4-FFF2-40B4-BE49-F238E27FC236}">
                <a16:creationId xmlns:a16="http://schemas.microsoft.com/office/drawing/2014/main" id="{71126BC0-ACDB-A63C-30FF-060BBADFC2A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82905" y="3428999"/>
            <a:ext cx="2903970" cy="342900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46" name="Picture Placeholder 13">
            <a:extLst>
              <a:ext uri="{FF2B5EF4-FFF2-40B4-BE49-F238E27FC236}">
                <a16:creationId xmlns:a16="http://schemas.microsoft.com/office/drawing/2014/main" id="{BB5538B8-D304-A6FE-E229-6BA4E24C2CC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288030" y="3428999"/>
            <a:ext cx="2903970" cy="3429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47" name="Picture Placeholder 13">
            <a:extLst>
              <a:ext uri="{FF2B5EF4-FFF2-40B4-BE49-F238E27FC236}">
                <a16:creationId xmlns:a16="http://schemas.microsoft.com/office/drawing/2014/main" id="{66E0F71D-367D-EF12-86F9-A9181132A97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476626" y="1"/>
            <a:ext cx="2903970" cy="342900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48" name="Picture Placeholder 13">
            <a:extLst>
              <a:ext uri="{FF2B5EF4-FFF2-40B4-BE49-F238E27FC236}">
                <a16:creationId xmlns:a16="http://schemas.microsoft.com/office/drawing/2014/main" id="{1BA72DF4-89E9-84A2-C2CB-42ACD6DB7946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82905" y="1"/>
            <a:ext cx="2903970" cy="3429002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49" name="Picture Placeholder 13">
            <a:extLst>
              <a:ext uri="{FF2B5EF4-FFF2-40B4-BE49-F238E27FC236}">
                <a16:creationId xmlns:a16="http://schemas.microsoft.com/office/drawing/2014/main" id="{81113856-26A5-94C8-0833-80FD9616F2D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288030" y="1"/>
            <a:ext cx="2903970" cy="342900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10F94516-D36C-2727-50A5-CF74F2E8E8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605035"/>
            <a:ext cx="2735891" cy="210857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500"/>
            </a:lvl1pPr>
          </a:lstStyle>
          <a:p>
            <a:r>
              <a:rPr lang="en-US" dirty="0"/>
              <a:t>Slide title here over multiple lines if required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661897CC-AACF-2829-F832-0A49122D14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27620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</p:spTree>
    <p:extLst>
      <p:ext uri="{BB962C8B-B14F-4D97-AF65-F5344CB8AC3E}">
        <p14:creationId xmlns:p14="http://schemas.microsoft.com/office/powerpoint/2010/main" val="1119439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49E84B-D332-9A0D-4A0F-80351E5EC134}"/>
              </a:ext>
            </a:extLst>
          </p:cNvPr>
          <p:cNvSpPr/>
          <p:nvPr userDrawn="1"/>
        </p:nvSpPr>
        <p:spPr>
          <a:xfrm>
            <a:off x="0" y="0"/>
            <a:ext cx="3476625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202CEB-949E-C60C-92EC-3436B6B3CC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3862461"/>
            <a:ext cx="2754312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accusantik</a:t>
            </a:r>
            <a:endParaRPr lang="en-US" dirty="0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76625" y="0"/>
            <a:ext cx="8715374" cy="6858000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CA76F56-7A82-9F16-E1F1-8C70941073C6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3F34DD4-6C38-2829-50C7-D2C3FD7BF85A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2DF415B5-BC03-D284-0472-96078327D7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605035"/>
            <a:ext cx="2735891" cy="210857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500"/>
            </a:lvl1pPr>
          </a:lstStyle>
          <a:p>
            <a:r>
              <a:rPr lang="en-US" dirty="0"/>
              <a:t>Slide title here over multiple lines if required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1A6108F-688D-00CE-1F0C-96CC714BBE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27620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</p:spTree>
    <p:extLst>
      <p:ext uri="{BB962C8B-B14F-4D97-AF65-F5344CB8AC3E}">
        <p14:creationId xmlns:p14="http://schemas.microsoft.com/office/powerpoint/2010/main" val="20856734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+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2D6636-D6A0-C337-4A05-2425732FF2B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68D833D0-D1EA-0453-7C67-5B1CE3BAD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9264E6B0-F9AE-B1F9-93AC-8A519A4A5E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D516C67-2149-579A-F47C-55BEB51847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03440" y="3522192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endParaRPr lang="en-US" dirty="0"/>
          </a:p>
          <a:p>
            <a:pPr lvl="0"/>
            <a:r>
              <a:rPr lang="en-US" dirty="0"/>
              <a:t>Sones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  <a:p>
            <a:pPr lvl="0"/>
            <a:r>
              <a:rPr lang="en-US" dirty="0" err="1"/>
              <a:t>Explaborit</a:t>
            </a:r>
            <a:r>
              <a:rPr lang="en-US" dirty="0"/>
              <a:t> </a:t>
            </a:r>
            <a:r>
              <a:rPr lang="en-US" dirty="0" err="1"/>
              <a:t>labo</a:t>
            </a:r>
            <a:r>
              <a:rPr lang="en-US" dirty="0"/>
              <a:t>. </a:t>
            </a:r>
            <a:r>
              <a:rPr lang="en-US" dirty="0" err="1"/>
              <a:t>Bor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offic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re </a:t>
            </a:r>
            <a:r>
              <a:rPr lang="en-US" dirty="0" err="1"/>
              <a:t>repratatem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il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vollaut</a:t>
            </a:r>
            <a:r>
              <a:rPr lang="en-US" dirty="0"/>
              <a:t> </a:t>
            </a:r>
            <a:r>
              <a:rPr lang="en-US" dirty="0" err="1"/>
              <a:t>volupta</a:t>
            </a:r>
            <a:endParaRPr lang="en-US" dirty="0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1A826A35-5634-6413-36C2-AEB0FFCA23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03439" y="1605035"/>
            <a:ext cx="5040860" cy="1461431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</a:t>
            </a:r>
            <a:br>
              <a:rPr lang="en-US" dirty="0"/>
            </a:br>
            <a:r>
              <a:rPr lang="en-US" dirty="0"/>
              <a:t>here over multiple</a:t>
            </a:r>
            <a:br>
              <a:rPr lang="en-US" dirty="0"/>
            </a:br>
            <a:r>
              <a:rPr lang="en-US" dirty="0"/>
              <a:t>lines if required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4A5B9995-81AD-8AA9-683A-78DBE91BF8D1}"/>
              </a:ext>
            </a:extLst>
          </p:cNvPr>
          <p:cNvSpPr txBox="1">
            <a:spLocks/>
          </p:cNvSpPr>
          <p:nvPr userDrawn="1"/>
        </p:nvSpPr>
        <p:spPr>
          <a:xfrm>
            <a:off x="6724075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CDFBD57-209D-51C7-4616-FF4C6F00C443}"/>
              </a:ext>
            </a:extLst>
          </p:cNvPr>
          <p:cNvSpPr txBox="1">
            <a:spLocks/>
          </p:cNvSpPr>
          <p:nvPr userDrawn="1"/>
        </p:nvSpPr>
        <p:spPr>
          <a:xfrm>
            <a:off x="6503439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98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+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10">
            <a:extLst>
              <a:ext uri="{FF2B5EF4-FFF2-40B4-BE49-F238E27FC236}">
                <a16:creationId xmlns:a16="http://schemas.microsoft.com/office/drawing/2014/main" id="{FF3C8D76-C793-E670-BDE5-146FB59F9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3239642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B93ABC-DF5B-7122-E497-8DAC3BDA3DFA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B3237A92-0813-4C72-03F2-E999D7F7C3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A93FC714-6301-1455-CB53-C2884948376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EF90636A-148D-D1E5-3FF5-12C46A7F7B6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endParaRPr lang="en-US" dirty="0"/>
          </a:p>
          <a:p>
            <a:pPr lvl="0"/>
            <a:r>
              <a:rPr lang="en-US" dirty="0"/>
              <a:t>Sones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  <a:p>
            <a:pPr lvl="0"/>
            <a:r>
              <a:rPr lang="en-US" dirty="0" err="1"/>
              <a:t>Explaborit</a:t>
            </a:r>
            <a:r>
              <a:rPr lang="en-US" dirty="0"/>
              <a:t> </a:t>
            </a:r>
            <a:r>
              <a:rPr lang="en-US" dirty="0" err="1"/>
              <a:t>labo</a:t>
            </a:r>
            <a:r>
              <a:rPr lang="en-US" dirty="0"/>
              <a:t>. </a:t>
            </a:r>
            <a:r>
              <a:rPr lang="en-US" dirty="0" err="1"/>
              <a:t>Bor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offic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re </a:t>
            </a:r>
            <a:r>
              <a:rPr lang="en-US" dirty="0" err="1"/>
              <a:t>repratatem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il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vollaut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9028FE14-75D2-C23C-6FE7-530C1FD73C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</a:t>
            </a:r>
            <a:br>
              <a:rPr lang="en-US" dirty="0"/>
            </a:br>
            <a:r>
              <a:rPr lang="en-US" dirty="0"/>
              <a:t>here over multiple</a:t>
            </a:r>
            <a:br>
              <a:rPr lang="en-US" dirty="0"/>
            </a:br>
            <a:r>
              <a:rPr lang="en-US" dirty="0"/>
              <a:t>lines if required</a:t>
            </a:r>
          </a:p>
        </p:txBody>
      </p:sp>
    </p:spTree>
    <p:extLst>
      <p:ext uri="{BB962C8B-B14F-4D97-AF65-F5344CB8AC3E}">
        <p14:creationId xmlns:p14="http://schemas.microsoft.com/office/powerpoint/2010/main" val="28554062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 in tou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B2404B-61EC-F3F7-AAAA-6B9C2AF8CB4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A34AD9-89DA-D6F2-3157-0B00CCF74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6624" y="0"/>
            <a:ext cx="5675376" cy="6858000"/>
          </a:xfrm>
          <a:prstGeom prst="rect">
            <a:avLst/>
          </a:prstGeom>
        </p:spPr>
      </p:pic>
      <p:sp>
        <p:nvSpPr>
          <p:cNvPr id="12" name="Rectangle: Rounded Corners 11">
            <a:hlinkClick r:id="rId3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351951"/>
            <a:ext cx="1509927" cy="305544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4BD66F51-07B2-8F1A-36BF-9A36550A0381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sp>
        <p:nvSpPr>
          <p:cNvPr id="14" name="Title 6">
            <a:extLst>
              <a:ext uri="{FF2B5EF4-FFF2-40B4-BE49-F238E27FC236}">
                <a16:creationId xmlns:a16="http://schemas.microsoft.com/office/drawing/2014/main" id="{AD22C40A-025C-3A65-C23E-81F44AD3D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2650" y="2122688"/>
            <a:ext cx="5122863" cy="1593836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4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Get in touch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63AF13F-9AC9-D9C7-4132-82EBF52AE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42650" y="4184148"/>
            <a:ext cx="5122863" cy="42315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solidFill>
                  <a:schemeClr val="tx1"/>
                </a:solidFill>
                <a:latin typeface="+mj-lt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507C134-47D6-3A51-C496-34B2B2CFCF7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2650" y="4685635"/>
            <a:ext cx="5122863" cy="531824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1500">
                <a:solidFill>
                  <a:schemeClr val="tx1"/>
                </a:solidFill>
                <a:latin typeface="+mn-lt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email@nxp.com</a:t>
            </a:r>
          </a:p>
          <a:p>
            <a:pPr lvl="0"/>
            <a:r>
              <a:rPr lang="en-US" dirty="0"/>
              <a:t>+00 000 000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EC22B7-AC50-3533-ED12-C2CA0A67E113}"/>
              </a:ext>
            </a:extLst>
          </p:cNvPr>
          <p:cNvGrpSpPr/>
          <p:nvPr userDrawn="1"/>
        </p:nvGrpSpPr>
        <p:grpSpPr>
          <a:xfrm>
            <a:off x="532238" y="532263"/>
            <a:ext cx="1522954" cy="515204"/>
            <a:chOff x="532238" y="532263"/>
            <a:chExt cx="1522954" cy="51520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F54202B-6604-81FD-EFD4-BD64CAFE0D1D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1BFDC21-8E21-AA5D-658E-54E8B310028F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9209123-D416-9ED3-EDB4-22B8716724A4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066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2D7682D-4DE4-4B99-3A29-AED2B60445F6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icture Placeholder 14">
            <a:extLst>
              <a:ext uri="{FF2B5EF4-FFF2-40B4-BE49-F238E27FC236}">
                <a16:creationId xmlns:a16="http://schemas.microsoft.com/office/drawing/2014/main" id="{21245394-80EC-F0AD-009D-284FEEB2B03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1300" y="1652127"/>
            <a:ext cx="5048250" cy="474812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0D70F547-8B83-B174-3270-794B37206E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02BFD391-315F-7AC1-72E9-50EF2689B00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C6218B57-AD97-875E-74F8-922F32AFF78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endParaRPr lang="en-US" dirty="0"/>
          </a:p>
          <a:p>
            <a:pPr lvl="0"/>
            <a:r>
              <a:rPr lang="en-US" dirty="0"/>
              <a:t>Sones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  <a:p>
            <a:pPr lvl="0"/>
            <a:r>
              <a:rPr lang="en-US" dirty="0" err="1"/>
              <a:t>Explaborit</a:t>
            </a:r>
            <a:r>
              <a:rPr lang="en-US" dirty="0"/>
              <a:t> </a:t>
            </a:r>
            <a:r>
              <a:rPr lang="en-US" dirty="0" err="1"/>
              <a:t>labo</a:t>
            </a:r>
            <a:r>
              <a:rPr lang="en-US" dirty="0"/>
              <a:t>. </a:t>
            </a:r>
            <a:r>
              <a:rPr lang="en-US" dirty="0" err="1"/>
              <a:t>Bor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offic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re </a:t>
            </a:r>
            <a:r>
              <a:rPr lang="en-US" dirty="0" err="1"/>
              <a:t>repratatem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il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vollaut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BA229B9-D9CA-C3D4-0C1C-2304030829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</a:t>
            </a:r>
            <a:br>
              <a:rPr lang="en-US" dirty="0"/>
            </a:br>
            <a:r>
              <a:rPr lang="en-US" dirty="0"/>
              <a:t>here over multiple</a:t>
            </a:r>
            <a:br>
              <a:rPr lang="en-US" dirty="0"/>
            </a:br>
            <a:r>
              <a:rPr lang="en-US" dirty="0"/>
              <a:t>lines if required</a:t>
            </a:r>
          </a:p>
        </p:txBody>
      </p:sp>
    </p:spTree>
    <p:extLst>
      <p:ext uri="{BB962C8B-B14F-4D97-AF65-F5344CB8AC3E}">
        <p14:creationId xmlns:p14="http://schemas.microsoft.com/office/powerpoint/2010/main" val="2732383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  <p15:guide id="5" orient="horz" pos="1865">
          <p15:clr>
            <a:srgbClr val="FBAE40"/>
          </p15:clr>
        </p15:guide>
        <p15:guide id="6" orient="horz" pos="159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4195DF01-9D0D-7532-1195-7E763F0CDE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1AE905AA-AFA2-0B96-B385-D32652EF1B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A2CF2C2A-6861-B755-0D80-9B629CD0F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here over multiple lines if required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A3FDDD5-8639-18E9-8B3B-8437AADE25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2894274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1200"/>
              </a:spcBef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1200"/>
              </a:spcBef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13626" y="0"/>
            <a:ext cx="6078373" cy="2282024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F4C96FE9-C037-14C3-012B-B741623D23D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113626" y="2287988"/>
            <a:ext cx="6078373" cy="22820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07DF25DC-1055-D2B2-98AF-5F29BBD47E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113626" y="4575977"/>
            <a:ext cx="6078373" cy="2282024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5373420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E9953E-1F03-B222-CC62-12EAF44E2ECD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952218D-93A7-0B20-45B9-5277563E2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D4924678-329C-366B-4CA0-9F35F6C04F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5E9CC677-B687-DC73-8B66-FBAC46F9B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here over multiple lines if required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5C9E828-1F1C-47CB-0CA6-96FD8BB6A5B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7988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r>
              <a:rPr lang="en-US" dirty="0"/>
              <a:t> cones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F931AB8-713E-C852-8385-691C99CC079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0094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r>
              <a:rPr lang="en-US" dirty="0"/>
              <a:t> cones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BA635FC-A312-CDFD-CEE2-71AE69C703C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00050" y="4014788"/>
            <a:ext cx="5027613" cy="1963737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7CDDFA3-A77C-84F6-C805-0F704B7EA5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613341" y="4014788"/>
            <a:ext cx="5027613" cy="19637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334838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4CB21D0-309A-8549-2E95-F4ECA7D61980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Poppins" panose="00000500000000000000" pitchFamily="2" charset="0"/>
            </a:endParaRP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900FB82-C8FF-91FA-02E0-EFFBDBA211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accusantium</a:t>
            </a:r>
            <a:r>
              <a:rPr lang="en-US" dirty="0"/>
              <a:t> </a:t>
            </a:r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 </a:t>
            </a:r>
          </a:p>
          <a:p>
            <a:pPr lvl="0"/>
            <a:r>
              <a:rPr lang="en-US" dirty="0"/>
              <a:t>To beatae vitae dicta sunt </a:t>
            </a:r>
            <a:r>
              <a:rPr lang="en-US" dirty="0" err="1"/>
              <a:t>explicabo</a:t>
            </a:r>
            <a:r>
              <a:rPr lang="en-US" dirty="0"/>
              <a:t>. Nemo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ipsam</a:t>
            </a:r>
            <a:r>
              <a:rPr lang="en-US" dirty="0"/>
              <a:t>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voluptas</a:t>
            </a:r>
            <a:r>
              <a:rPr lang="en-US" dirty="0"/>
              <a:t> sit</a:t>
            </a:r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 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insert chart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8A78F56-3208-0B1B-F4D6-5D837A040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here over multiple lines if required</a:t>
            </a:r>
          </a:p>
        </p:txBody>
      </p:sp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8539C609-7056-CF23-8C8B-48A01C5323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185018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171BEE4-760E-ACDE-C810-291B26FBC1FD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CB21D0-309A-8549-2E95-F4ECA7D61980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Poppins" panose="00000500000000000000" pitchFamily="2" charset="0"/>
            </a:endParaRP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900FB82-C8FF-91FA-02E0-EFFBDBA211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accusantium</a:t>
            </a:r>
            <a:endParaRPr lang="en-US" dirty="0"/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</a:t>
            </a:r>
          </a:p>
          <a:p>
            <a:pPr lvl="0"/>
            <a:r>
              <a:rPr lang="en-US" dirty="0"/>
              <a:t>To beatae vitae dicta sunt </a:t>
            </a:r>
            <a:r>
              <a:rPr lang="en-US" dirty="0" err="1"/>
              <a:t>explicabo</a:t>
            </a:r>
            <a:r>
              <a:rPr lang="en-US" dirty="0"/>
              <a:t>. Nemo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ipsam</a:t>
            </a:r>
            <a:r>
              <a:rPr lang="en-US" dirty="0"/>
              <a:t>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voluptas</a:t>
            </a:r>
            <a:r>
              <a:rPr lang="en-US" dirty="0"/>
              <a:t> sit</a:t>
            </a:r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insert chart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BE7A7B9D-0596-435F-260E-F986AD70309C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5F03E6F-5303-0DBD-3EBD-9F67494B3E0B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69FB07F-BB62-D658-9816-1E1BD86A29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here over multiple lines if required</a:t>
            </a:r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BF12AD3F-EA62-0DBF-75E9-F16434EAA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16805" y="6229255"/>
            <a:ext cx="517932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749198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38267D-D61B-F75E-86C1-3337F26300DD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900FB82-C8FF-91FA-02E0-EFFBDBA211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03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accusantium</a:t>
            </a:r>
            <a:endParaRPr lang="en-US" dirty="0"/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 </a:t>
            </a:r>
          </a:p>
          <a:p>
            <a:pPr lvl="0"/>
            <a:r>
              <a:rPr lang="en-US" dirty="0"/>
              <a:t>To beatae vitae dicta sunt </a:t>
            </a:r>
            <a:r>
              <a:rPr lang="en-US" dirty="0" err="1"/>
              <a:t>explicabo</a:t>
            </a:r>
            <a:r>
              <a:rPr lang="en-US" dirty="0"/>
              <a:t>. Nemo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ipsam</a:t>
            </a:r>
            <a:r>
              <a:rPr lang="en-US" dirty="0"/>
              <a:t>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voluptas</a:t>
            </a:r>
            <a:r>
              <a:rPr lang="en-US" dirty="0"/>
              <a:t> sit</a:t>
            </a:r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</a:t>
            </a:r>
          </a:p>
          <a:p>
            <a:pPr lvl="0"/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193D7AF-C152-458B-C821-B576A22C3EA5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922529C-6040-DCAB-4A00-BEF58343F003}"/>
              </a:ext>
            </a:extLst>
          </p:cNvPr>
          <p:cNvSpPr>
            <a:spLocks noGrp="1"/>
          </p:cNvSpPr>
          <p:nvPr>
            <p:ph type="tbl" sz="quarter" idx="22" hasCustomPrompt="1"/>
          </p:nvPr>
        </p:nvSpPr>
        <p:spPr>
          <a:xfrm>
            <a:off x="347663" y="855663"/>
            <a:ext cx="5240337" cy="508158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insert table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3B5149C6-63EE-0A45-E5D3-310AF131E7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73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here goes over multiple lines if required</a:t>
            </a:r>
          </a:p>
        </p:txBody>
      </p:sp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40D0B0E0-4167-6A10-1CB8-CFFD4B3D3D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82073" y="6229255"/>
            <a:ext cx="5062776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4060558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49372B4-79FF-1568-B3D6-7FCAAA20B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6624" y="0"/>
            <a:ext cx="5675376" cy="6858000"/>
          </a:xfrm>
          <a:prstGeom prst="rect">
            <a:avLst/>
          </a:prstGeom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61CC271-180C-648D-087D-DEC613F81762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 dirty="0">
                <a:solidFill>
                  <a:schemeClr val="tx1">
                    <a:lumMod val="50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 dirty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 dirty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 dirty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sp>
        <p:nvSpPr>
          <p:cNvPr id="19" name="Title 17">
            <a:extLst>
              <a:ext uri="{FF2B5EF4-FFF2-40B4-BE49-F238E27FC236}">
                <a16:creationId xmlns:a16="http://schemas.microsoft.com/office/drawing/2014/main" id="{7604B72C-3E22-5D39-D192-EC4666871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3025" y="1616532"/>
            <a:ext cx="5062539" cy="2610984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lang="en-US" sz="4200" dirty="0">
                <a:latin typeface="Poppins SemiBold" panose="00000700000000000000" pitchFamily="2" charset="0"/>
                <a:ea typeface="+mn-ea"/>
                <a:cs typeface="Poppins SemiBold" panose="00000700000000000000" pitchFamily="2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 dirty="0"/>
              <a:t>The Presentation Title Goes Here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3503EB8-22AC-2652-541F-328652BFB8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42652" y="4695137"/>
            <a:ext cx="5062539" cy="42315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FontTx/>
              <a:buNone/>
              <a:defRPr sz="1800"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Subheading or speaker 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8507CC8-D535-4BC6-E58E-11FA855D0C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42652" y="5223518"/>
            <a:ext cx="5062539" cy="847618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FontTx/>
              <a:buNone/>
              <a:defRPr sz="1500"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If required goes here | speaker title, date and/or additional information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BEB20A5-EF9D-B4CD-8327-7B9564DB7690}"/>
              </a:ext>
            </a:extLst>
          </p:cNvPr>
          <p:cNvGrpSpPr/>
          <p:nvPr userDrawn="1"/>
        </p:nvGrpSpPr>
        <p:grpSpPr>
          <a:xfrm>
            <a:off x="532238" y="532263"/>
            <a:ext cx="1522954" cy="515204"/>
            <a:chOff x="532238" y="532263"/>
            <a:chExt cx="1522954" cy="51520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B8B0E0D-A07D-CED0-324D-F6B0BD7878E5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4B9C520-802F-607D-CD32-293B8F5FF939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CCDBBF9-3E97-0881-79C2-B541C6F19CD2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97053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 in tou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0E20C2A2-7AA6-B5F7-298D-A81D64A664DD}"/>
              </a:ext>
            </a:extLst>
          </p:cNvPr>
          <p:cNvSpPr/>
          <p:nvPr userDrawn="1"/>
        </p:nvSpPr>
        <p:spPr>
          <a:xfrm>
            <a:off x="1342652" y="5351951"/>
            <a:ext cx="1509927" cy="305544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945055-7586-B6AD-BFB3-A2A251B30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6624" y="0"/>
            <a:ext cx="5675376" cy="6858000"/>
          </a:xfrm>
          <a:prstGeom prst="rect">
            <a:avLst/>
          </a:prstGeom>
        </p:spPr>
      </p:pic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E5A13CC-41AD-B8D9-9E1B-73CEF87EF7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42650" y="4184148"/>
            <a:ext cx="5122488" cy="42315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FontTx/>
              <a:buNone/>
              <a:defRPr sz="1500"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3128669A-EC9C-6B64-81BD-C3297B9263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42652" y="4685635"/>
            <a:ext cx="5122486" cy="531824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300"/>
              </a:spcBef>
              <a:buFontTx/>
              <a:buNone/>
              <a:defRPr sz="1500"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email@nxp.com</a:t>
            </a:r>
          </a:p>
          <a:p>
            <a:pPr lvl="0"/>
            <a:r>
              <a:rPr lang="en-US" dirty="0"/>
              <a:t>+00 000 000</a:t>
            </a:r>
          </a:p>
          <a:p>
            <a:pPr lvl="0"/>
            <a:endParaRPr lang="en-US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4C421D2-45C3-344D-F5A9-B20EDBE60D16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 dirty="0">
                <a:solidFill>
                  <a:schemeClr val="tx1">
                    <a:lumMod val="50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 dirty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 dirty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 dirty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407169C-F128-91C7-AC49-586C9613B8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2650" y="2122688"/>
            <a:ext cx="5122863" cy="1593836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4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Get in touch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AEF5EDE-2021-9571-F58B-D3AF5A979807}"/>
              </a:ext>
            </a:extLst>
          </p:cNvPr>
          <p:cNvGrpSpPr/>
          <p:nvPr userDrawn="1"/>
        </p:nvGrpSpPr>
        <p:grpSpPr>
          <a:xfrm>
            <a:off x="532238" y="532263"/>
            <a:ext cx="1522954" cy="515204"/>
            <a:chOff x="532238" y="532263"/>
            <a:chExt cx="1522954" cy="51520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5109736-310E-A974-DDC5-8F49907B1669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F7413E9-6D3A-96D8-051C-13A354A5AA14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D78B0F1-E317-7DC9-E5B0-502657A7FAD0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99755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XP + log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591696F-04D1-9B06-1237-744CE5322B65}"/>
              </a:ext>
            </a:extLst>
          </p:cNvPr>
          <p:cNvGrpSpPr/>
          <p:nvPr userDrawn="1"/>
        </p:nvGrpSpPr>
        <p:grpSpPr>
          <a:xfrm>
            <a:off x="1329004" y="2629430"/>
            <a:ext cx="2894619" cy="979228"/>
            <a:chOff x="532238" y="532263"/>
            <a:chExt cx="1522954" cy="51520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012B66B9-7611-B714-8794-C580ADF153EF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BB59CCC-1A5B-6EE8-1831-4D7D0F91EA95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0A97240-CCE8-5488-76AC-CF0E9B035643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</p:grpSp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761384"/>
            <a:ext cx="1509927" cy="305544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 dirty="0">
                <a:solidFill>
                  <a:schemeClr val="tx2">
                    <a:lumMod val="10000"/>
                    <a:lumOff val="90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73A6ED-42EE-B8D0-D9FF-38A04D959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3340" y="0"/>
            <a:ext cx="8328660" cy="6858000"/>
          </a:xfrm>
          <a:prstGeom prst="rect">
            <a:avLst/>
          </a:prstGeom>
        </p:spPr>
      </p:pic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0430BA5F-BFE6-F50D-6334-D0BC11439464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 dirty="0">
                <a:solidFill>
                  <a:schemeClr val="tx1">
                    <a:lumMod val="50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 dirty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 dirty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 dirty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</p:spTree>
    <p:extLst>
      <p:ext uri="{BB962C8B-B14F-4D97-AF65-F5344CB8AC3E}">
        <p14:creationId xmlns:p14="http://schemas.microsoft.com/office/powerpoint/2010/main" val="4463532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bu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7E304-5434-443E-1E5A-68E18069E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7004" y="0"/>
            <a:ext cx="6444996" cy="6858000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A8611E8-2A99-51CF-0406-11504A28D8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412" y="486751"/>
            <a:ext cx="780795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+mj-lt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01</a:t>
            </a:r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DD939FD6-7900-9BF1-E007-980EAA410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Section divider header goes here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8F625206-8EC0-F346-26E8-1D3C64F070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Secondary header</a:t>
            </a:r>
          </a:p>
        </p:txBody>
      </p:sp>
    </p:spTree>
    <p:extLst>
      <p:ext uri="{BB962C8B-B14F-4D97-AF65-F5344CB8AC3E}">
        <p14:creationId xmlns:p14="http://schemas.microsoft.com/office/powerpoint/2010/main" val="17726358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XP + log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A084577-DDF3-0832-E5ED-5FF10B2E3F6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761384"/>
            <a:ext cx="1509927" cy="305544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C26F959-7025-876F-2A7E-2AB97F839FF3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DAC96A-0843-10D1-2813-982D4B120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3340" y="0"/>
            <a:ext cx="8328660" cy="6858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5FAFE7F-AEF0-56AE-7B4A-483342818015}"/>
              </a:ext>
            </a:extLst>
          </p:cNvPr>
          <p:cNvGrpSpPr/>
          <p:nvPr userDrawn="1"/>
        </p:nvGrpSpPr>
        <p:grpSpPr>
          <a:xfrm>
            <a:off x="1329004" y="2629430"/>
            <a:ext cx="2894619" cy="979228"/>
            <a:chOff x="532238" y="532263"/>
            <a:chExt cx="1522954" cy="515204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955D61-89AD-68BF-11BE-DC3C64CA2E04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3D381AC-9A91-27C3-372C-83904DA3EC10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86545B6-1A77-CD99-D604-0CBE2C8A50BC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1124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26F4DAE-6FA9-F587-560D-0669A5EC086F}"/>
              </a:ext>
            </a:extLst>
          </p:cNvPr>
          <p:cNvSpPr/>
          <p:nvPr userDrawn="1"/>
        </p:nvSpPr>
        <p:spPr>
          <a:xfrm>
            <a:off x="5749636" y="0"/>
            <a:ext cx="6442364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3617F25B-C3B5-1DAC-669D-F0AAE4EADCF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49636" y="0"/>
            <a:ext cx="6442364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9616F50-FFFA-28DD-FAAC-BFE320B809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412" y="486751"/>
            <a:ext cx="780795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+mj-lt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02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FE2D78-CAEC-0B0E-1654-64661C5FBC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Section divider header goes here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266D53C-CFF6-8F3E-0319-03AABB6E57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Secondary header</a:t>
            </a:r>
          </a:p>
        </p:txBody>
      </p:sp>
    </p:spTree>
    <p:extLst>
      <p:ext uri="{BB962C8B-B14F-4D97-AF65-F5344CB8AC3E}">
        <p14:creationId xmlns:p14="http://schemas.microsoft.com/office/powerpoint/2010/main" val="2524780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99B762FB-EC77-2CB7-44E6-7F109E56AA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Title of slide goes here</a:t>
            </a:r>
          </a:p>
        </p:txBody>
      </p:sp>
      <p:sp>
        <p:nvSpPr>
          <p:cNvPr id="2" name="Footer Placeholder 7">
            <a:extLst>
              <a:ext uri="{FF2B5EF4-FFF2-40B4-BE49-F238E27FC236}">
                <a16:creationId xmlns:a16="http://schemas.microsoft.com/office/drawing/2014/main" id="{5639739A-31D0-FE65-C933-0C49124C4B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614185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150938"/>
            <a:ext cx="11433175" cy="478155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Title of slide goes here</a:t>
            </a:r>
          </a:p>
        </p:txBody>
      </p:sp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3B4A12A3-E68B-B5F9-ECD4-384E6D7D58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150274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0F1C6B1E-C608-FC8D-A582-DC3E562834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 line subtitle of slide goes here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0F7DBDFB-B1CE-5E8E-F55C-5F56AF0CE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First line title of slide goes here</a:t>
            </a: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EAF38828-6081-4C3A-2DD3-B22FC32805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7046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405218"/>
            <a:ext cx="11433175" cy="45272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Title of slide goes here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CA751461-EDE6-6A69-28E3-7DE3B1F289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 line subtitle of slide goes here</a:t>
            </a: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2A855893-2639-83FD-38A0-E8FDCF1A6A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7733380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CB64443A-120A-C698-0B12-196C4D589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42589931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78025A-AB06-6766-72ED-7AB54A2FC637}"/>
              </a:ext>
            </a:extLst>
          </p:cNvPr>
          <p:cNvSpPr/>
          <p:nvPr userDrawn="1"/>
        </p:nvSpPr>
        <p:spPr>
          <a:xfrm>
            <a:off x="1" y="0"/>
            <a:ext cx="6095999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DB2D6F07-9B0E-549D-BBFE-AA93E1F032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734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1FFD9AB6-FF46-01F9-652C-2D9FC9D1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3204" y="1786952"/>
            <a:ext cx="5040860" cy="4839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228EF09-8E57-C2CC-B793-565FED72C0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6543" y="2667156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FontTx/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171450" indent="0">
              <a:lnSpc>
                <a:spcPct val="110000"/>
              </a:lnSpc>
              <a:spcBef>
                <a:spcPts val="1200"/>
              </a:spcBef>
              <a:buFontTx/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344488" indent="0">
              <a:lnSpc>
                <a:spcPct val="110000"/>
              </a:lnSpc>
              <a:spcBef>
                <a:spcPts val="1200"/>
              </a:spcBef>
              <a:buFontTx/>
              <a:buNone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515937" indent="0">
              <a:lnSpc>
                <a:spcPct val="110000"/>
              </a:lnSpc>
              <a:spcBef>
                <a:spcPts val="1200"/>
              </a:spcBef>
              <a:buFontTx/>
              <a:buNone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688975" indent="0">
              <a:lnSpc>
                <a:spcPct val="110000"/>
              </a:lnSpc>
              <a:spcBef>
                <a:spcPts val="1200"/>
              </a:spcBef>
              <a:buFontTx/>
              <a:buNone/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r>
              <a:rPr lang="en-US" dirty="0"/>
              <a:t>First line item here</a:t>
            </a:r>
          </a:p>
          <a:p>
            <a:r>
              <a:rPr lang="en-US" dirty="0"/>
              <a:t>Second line item here</a:t>
            </a:r>
          </a:p>
          <a:p>
            <a:r>
              <a:rPr lang="en-US" dirty="0"/>
              <a:t>Third line item here</a:t>
            </a:r>
          </a:p>
          <a:p>
            <a:r>
              <a:rPr lang="en-US" dirty="0"/>
              <a:t>Fourth line item here</a:t>
            </a:r>
          </a:p>
          <a:p>
            <a:r>
              <a:rPr lang="en-US" dirty="0"/>
              <a:t>Fifth line item here</a:t>
            </a:r>
          </a:p>
          <a:p>
            <a:r>
              <a:rPr lang="en-US" dirty="0"/>
              <a:t>Sixth line item here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026CF5C1-649B-88BF-6A75-227309B989C3}"/>
              </a:ext>
            </a:extLst>
          </p:cNvPr>
          <p:cNvSpPr txBox="1">
            <a:spLocks/>
          </p:cNvSpPr>
          <p:nvPr userDrawn="1"/>
        </p:nvSpPr>
        <p:spPr>
          <a:xfrm>
            <a:off x="6917179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A99A06D-BAB2-8CCE-BFE3-23F117AD327D}"/>
              </a:ext>
            </a:extLst>
          </p:cNvPr>
          <p:cNvSpPr txBox="1">
            <a:spLocks/>
          </p:cNvSpPr>
          <p:nvPr userDrawn="1"/>
        </p:nvSpPr>
        <p:spPr>
          <a:xfrm>
            <a:off x="6696543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DBCD6A5-3544-1C5F-3D4D-230ED5EF936C}"/>
              </a:ext>
            </a:extLst>
          </p:cNvPr>
          <p:cNvSpPr/>
          <p:nvPr userDrawn="1"/>
        </p:nvSpPr>
        <p:spPr>
          <a:xfrm rot="5400000" flipH="1">
            <a:off x="9191467" y="-51409"/>
            <a:ext cx="47869" cy="504086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50000">
                <a:schemeClr val="accent3"/>
              </a:gs>
              <a:gs pos="85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" y="0"/>
            <a:ext cx="6095999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4021384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B4C5309F-0EB8-12D7-C5F0-0B3DD3A087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1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Title of slide goes here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59757A7F-A06F-BD29-B262-6E60E244B0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1330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30F607D-A85B-7100-34BB-D854B9E85D3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410" y="1121135"/>
            <a:ext cx="3748695" cy="70766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Add heading here</a:t>
            </a:r>
            <a:br>
              <a:rPr lang="en-US" dirty="0"/>
            </a:br>
            <a:r>
              <a:rPr lang="en-US" dirty="0"/>
              <a:t>+ choose a color fill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55DF262-18AB-6874-1D10-A93587E94B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19890" y="1121135"/>
            <a:ext cx="3748695" cy="70766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Add heading here</a:t>
            </a:r>
            <a:br>
              <a:rPr lang="en-US" dirty="0"/>
            </a:br>
            <a:r>
              <a:rPr lang="en-US" dirty="0"/>
              <a:t>+ choose a color fill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42AF305-B078-622A-386E-B7208B04445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0369" y="1121135"/>
            <a:ext cx="3751526" cy="70766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Add heading here</a:t>
            </a:r>
            <a:br>
              <a:rPr lang="en-US" dirty="0"/>
            </a:br>
            <a:r>
              <a:rPr lang="en-US" dirty="0"/>
              <a:t>+ choose a color fill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6F36683-D877-58F5-F47A-1992BE7489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0178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BD7C3C5-FB5F-DD84-5D21-842EBC55A8E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1097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86BDD1E7-6359-07B6-A6A3-4F56BC2F43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462243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E305DC-0F8F-0D07-0119-6D6146541934}"/>
              </a:ext>
            </a:extLst>
          </p:cNvPr>
          <p:cNvSpPr/>
          <p:nvPr userDrawn="1"/>
        </p:nvSpPr>
        <p:spPr>
          <a:xfrm>
            <a:off x="5749925" y="0"/>
            <a:ext cx="644207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0D007F8A-9F07-EC1B-CBDC-4AC0B31CF4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878F7B6-F89E-2106-EE45-FAF6654634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17DC2AB5-EB2D-A40E-EB58-C9E35D99D3E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995686"/>
            <a:ext cx="5040860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accusantium</a:t>
            </a:r>
            <a:r>
              <a:rPr lang="en-US" dirty="0"/>
              <a:t> </a:t>
            </a:r>
            <a:r>
              <a:rPr lang="en-US" dirty="0" err="1"/>
              <a:t>doloremque</a:t>
            </a:r>
            <a:endParaRPr lang="en-US" dirty="0"/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 architect</a:t>
            </a:r>
          </a:p>
          <a:p>
            <a:pPr lvl="0"/>
            <a:r>
              <a:rPr lang="en-US" dirty="0"/>
              <a:t>To beatae vitae dicta sunt </a:t>
            </a:r>
            <a:r>
              <a:rPr lang="en-US" dirty="0" err="1"/>
              <a:t>explicabo</a:t>
            </a:r>
            <a:r>
              <a:rPr lang="en-US" dirty="0"/>
              <a:t>. Nemo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ipsam</a:t>
            </a:r>
            <a:r>
              <a:rPr lang="en-US" dirty="0"/>
              <a:t>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voluptas</a:t>
            </a:r>
            <a:r>
              <a:rPr lang="en-US" dirty="0"/>
              <a:t> sit </a:t>
            </a:r>
            <a:r>
              <a:rPr lang="en-US" dirty="0" err="1"/>
              <a:t>aspernatur</a:t>
            </a:r>
            <a:endParaRPr lang="en-US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57809B83-6C93-C9EF-7A62-25E509BC89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3" y="1682705"/>
            <a:ext cx="5059927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28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pPr lvl="0"/>
            <a:r>
              <a:rPr lang="en-GB" dirty="0"/>
              <a:t>Slide title goes here over multiple lines if required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5C81A9FE-8AC2-A3C2-BCBA-74E635BCD7E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49925" y="3429000"/>
            <a:ext cx="3219326" cy="3429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2EABCE6-311A-F405-61EF-5A43EFCC952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969251" y="0"/>
            <a:ext cx="3222749" cy="3429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8A9427A-B40D-7B18-7F44-ACC05CB6917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69251" y="3429000"/>
            <a:ext cx="3222749" cy="3429000"/>
          </a:xfrm>
          <a:prstGeom prst="rect">
            <a:avLst/>
          </a:prstGeom>
          <a:solidFill>
            <a:srgbClr val="C8C8C8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749925" y="0"/>
            <a:ext cx="3219326" cy="3429000"/>
          </a:xfrm>
          <a:prstGeom prst="rect">
            <a:avLst/>
          </a:prstGeom>
          <a:solidFill>
            <a:srgbClr val="C8C8C8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2D12CC19-50A2-A36F-6422-E9BE131E82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3240335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496825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02E06AA-C604-B254-0548-842563B995CE}"/>
              </a:ext>
            </a:extLst>
          </p:cNvPr>
          <p:cNvSpPr/>
          <p:nvPr userDrawn="1"/>
        </p:nvSpPr>
        <p:spPr>
          <a:xfrm>
            <a:off x="3476624" y="0"/>
            <a:ext cx="871537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Poppins" panose="00000500000000000000" pitchFamily="2" charset="0"/>
            </a:endParaRP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76625" y="0"/>
            <a:ext cx="8715374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>
                    <a:lumMod val="95000"/>
                    <a:lumOff val="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349E84B-D332-9A0D-4A0F-80351E5EC134}"/>
              </a:ext>
            </a:extLst>
          </p:cNvPr>
          <p:cNvSpPr/>
          <p:nvPr userDrawn="1"/>
        </p:nvSpPr>
        <p:spPr>
          <a:xfrm>
            <a:off x="0" y="0"/>
            <a:ext cx="34766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CA76F56-7A82-9F16-E1F1-8C70941073C6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solidFill>
                  <a:schemeClr val="tx2">
                    <a:lumMod val="25000"/>
                    <a:lumOff val="7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solidFill>
                  <a:schemeClr val="tx2">
                    <a:lumMod val="25000"/>
                    <a:lumOff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3F34DD4-6C38-2829-50C7-D2C3FD7BF85A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2">
                    <a:lumMod val="25000"/>
                    <a:lumOff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solidFill>
                <a:schemeClr val="tx2">
                  <a:lumMod val="25000"/>
                  <a:lumOff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0CA601A-B2F8-3621-C7A6-74F05BD40AA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3862461"/>
            <a:ext cx="2754312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accusantik</a:t>
            </a:r>
            <a:endParaRPr lang="en-US" dirty="0"/>
          </a:p>
        </p:txBody>
      </p:sp>
      <p:sp>
        <p:nvSpPr>
          <p:cNvPr id="11" name="Title 4">
            <a:extLst>
              <a:ext uri="{FF2B5EF4-FFF2-40B4-BE49-F238E27FC236}">
                <a16:creationId xmlns:a16="http://schemas.microsoft.com/office/drawing/2014/main" id="{2861F4E7-707B-6EAB-0166-745483685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605035"/>
            <a:ext cx="2735891" cy="210857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500"/>
            </a:lvl1pPr>
          </a:lstStyle>
          <a:p>
            <a:r>
              <a:rPr lang="en-US" dirty="0"/>
              <a:t>Slide title here over multiple lines if required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D3F8D3E6-BB80-8FF2-511F-2702C5F3F0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27620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</p:spTree>
    <p:extLst>
      <p:ext uri="{BB962C8B-B14F-4D97-AF65-F5344CB8AC3E}">
        <p14:creationId xmlns:p14="http://schemas.microsoft.com/office/powerpoint/2010/main" val="3062033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150938"/>
            <a:ext cx="11433175" cy="478155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6182BEF-2AF4-4343-1BA4-64A2C8E1A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293753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+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0248DE-1B33-702A-19EE-36BD47456B0A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Poppins" panose="00000500000000000000" pitchFamily="2" charset="0"/>
            </a:endParaRPr>
          </a:p>
        </p:txBody>
      </p:sp>
      <p:sp>
        <p:nvSpPr>
          <p:cNvPr id="12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>
                    <a:lumMod val="95000"/>
                    <a:lumOff val="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D72AC6E4-E155-A422-F772-AF6A8D3DED1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A353F30A-956E-6F05-EF51-ED2E85383C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694BF05-4B90-51C7-13D2-008DB91101C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03440" y="3522192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endParaRPr lang="en-US" dirty="0"/>
          </a:p>
          <a:p>
            <a:pPr lvl="0"/>
            <a:r>
              <a:rPr lang="en-US" dirty="0"/>
              <a:t>Sones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  <a:p>
            <a:pPr lvl="0"/>
            <a:r>
              <a:rPr lang="en-US" dirty="0" err="1"/>
              <a:t>Explaborit</a:t>
            </a:r>
            <a:r>
              <a:rPr lang="en-US" dirty="0"/>
              <a:t> </a:t>
            </a:r>
            <a:r>
              <a:rPr lang="en-US" dirty="0" err="1"/>
              <a:t>labo</a:t>
            </a:r>
            <a:r>
              <a:rPr lang="en-US" dirty="0"/>
              <a:t>. </a:t>
            </a:r>
            <a:r>
              <a:rPr lang="en-US" dirty="0" err="1"/>
              <a:t>Bor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offic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re </a:t>
            </a:r>
            <a:r>
              <a:rPr lang="en-US" dirty="0" err="1"/>
              <a:t>repratatem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il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vollaut</a:t>
            </a:r>
            <a:r>
              <a:rPr lang="en-US" dirty="0"/>
              <a:t> </a:t>
            </a:r>
            <a:r>
              <a:rPr lang="en-US" dirty="0" err="1"/>
              <a:t>volupta</a:t>
            </a:r>
            <a:endParaRPr lang="en-US" dirty="0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70B93A6B-D323-B374-BBF9-45B3A349C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03439" y="1605035"/>
            <a:ext cx="5040860" cy="1461431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</a:t>
            </a:r>
            <a:br>
              <a:rPr lang="en-US" dirty="0"/>
            </a:br>
            <a:r>
              <a:rPr lang="en-US" dirty="0"/>
              <a:t>here over multiple</a:t>
            </a:r>
            <a:br>
              <a:rPr lang="en-US" dirty="0"/>
            </a:br>
            <a:r>
              <a:rPr lang="en-US" dirty="0"/>
              <a:t>lines if required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69555E3-3700-CDC2-01FE-CDE5F1EF916E}"/>
              </a:ext>
            </a:extLst>
          </p:cNvPr>
          <p:cNvSpPr txBox="1">
            <a:spLocks/>
          </p:cNvSpPr>
          <p:nvPr userDrawn="1"/>
        </p:nvSpPr>
        <p:spPr>
          <a:xfrm>
            <a:off x="6724075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DDC0077-BAD4-0229-4E1A-2E7B4B30A6D0}"/>
              </a:ext>
            </a:extLst>
          </p:cNvPr>
          <p:cNvSpPr txBox="1">
            <a:spLocks/>
          </p:cNvSpPr>
          <p:nvPr userDrawn="1"/>
        </p:nvSpPr>
        <p:spPr>
          <a:xfrm>
            <a:off x="6503439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1525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+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79C6999-857C-3B9C-1BA1-40386C14E843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Poppins" panose="00000500000000000000" pitchFamily="2" charset="0"/>
            </a:endParaRP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F4B8D96-22BA-0C1F-5162-2AC5105DDF1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AE087739-C541-8865-EA98-5C2F15B5C0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18DDFC6-3BD8-E99E-B3E1-EEF133BD70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endParaRPr lang="en-US" dirty="0"/>
          </a:p>
          <a:p>
            <a:pPr lvl="0"/>
            <a:r>
              <a:rPr lang="en-US" dirty="0"/>
              <a:t>Sones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  <a:p>
            <a:pPr lvl="0"/>
            <a:r>
              <a:rPr lang="en-US" dirty="0" err="1"/>
              <a:t>Explaborit</a:t>
            </a:r>
            <a:r>
              <a:rPr lang="en-US" dirty="0"/>
              <a:t> </a:t>
            </a:r>
            <a:r>
              <a:rPr lang="en-US" dirty="0" err="1"/>
              <a:t>labo</a:t>
            </a:r>
            <a:r>
              <a:rPr lang="en-US" dirty="0"/>
              <a:t>. </a:t>
            </a:r>
            <a:r>
              <a:rPr lang="en-US" dirty="0" err="1"/>
              <a:t>Bor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offic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re </a:t>
            </a:r>
            <a:r>
              <a:rPr lang="en-US" dirty="0" err="1"/>
              <a:t>repratatem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il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vollaut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D14FD709-AB27-B41E-E4BB-293B59377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</a:t>
            </a:r>
            <a:br>
              <a:rPr lang="en-US" dirty="0"/>
            </a:br>
            <a:r>
              <a:rPr lang="en-US" dirty="0"/>
              <a:t>here over multiple</a:t>
            </a:r>
            <a:br>
              <a:rPr lang="en-US" dirty="0"/>
            </a:br>
            <a:r>
              <a:rPr lang="en-US" dirty="0"/>
              <a:t>lines if required</a:t>
            </a:r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>
                    <a:lumMod val="95000"/>
                    <a:lumOff val="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2" name="Footer Placeholder 7">
            <a:extLst>
              <a:ext uri="{FF2B5EF4-FFF2-40B4-BE49-F238E27FC236}">
                <a16:creationId xmlns:a16="http://schemas.microsoft.com/office/drawing/2014/main" id="{3AF60DD6-FFC3-0965-E53C-A4DA658439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3240335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40517318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4">
            <a:extLst>
              <a:ext uri="{FF2B5EF4-FFF2-40B4-BE49-F238E27FC236}">
                <a16:creationId xmlns:a16="http://schemas.microsoft.com/office/drawing/2014/main" id="{21245394-80EC-F0AD-009D-284FEEB2B03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1300" y="1652127"/>
            <a:ext cx="5048250" cy="4748128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16209300-539C-8152-5982-7DA48EAEC0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358361DA-1C1F-7622-FED8-6465D492B71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7A473332-A069-A755-63D0-8559BB4E5D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endParaRPr lang="en-US" dirty="0"/>
          </a:p>
          <a:p>
            <a:pPr lvl="0"/>
            <a:r>
              <a:rPr lang="en-US" dirty="0"/>
              <a:t>Sones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  <a:p>
            <a:pPr lvl="0"/>
            <a:r>
              <a:rPr lang="en-US" dirty="0" err="1"/>
              <a:t>Explaborit</a:t>
            </a:r>
            <a:r>
              <a:rPr lang="en-US" dirty="0"/>
              <a:t> </a:t>
            </a:r>
            <a:r>
              <a:rPr lang="en-US" dirty="0" err="1"/>
              <a:t>labo</a:t>
            </a:r>
            <a:r>
              <a:rPr lang="en-US" dirty="0"/>
              <a:t>. </a:t>
            </a:r>
            <a:r>
              <a:rPr lang="en-US" dirty="0" err="1"/>
              <a:t>Bor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offic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re </a:t>
            </a:r>
            <a:r>
              <a:rPr lang="en-US" dirty="0" err="1"/>
              <a:t>repratatem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il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vollaut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46245C49-A606-4225-6F82-7EA58D2F64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</a:t>
            </a:r>
            <a:br>
              <a:rPr lang="en-US" dirty="0"/>
            </a:br>
            <a:r>
              <a:rPr lang="en-US" dirty="0"/>
              <a:t>here over multiple</a:t>
            </a:r>
            <a:br>
              <a:rPr lang="en-US" dirty="0"/>
            </a:br>
            <a:r>
              <a:rPr lang="en-US" dirty="0"/>
              <a:t>lines if required</a:t>
            </a:r>
          </a:p>
        </p:txBody>
      </p:sp>
    </p:spTree>
    <p:extLst>
      <p:ext uri="{BB962C8B-B14F-4D97-AF65-F5344CB8AC3E}">
        <p14:creationId xmlns:p14="http://schemas.microsoft.com/office/powerpoint/2010/main" val="34054840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  <p15:guide id="5" orient="horz" pos="1865">
          <p15:clr>
            <a:srgbClr val="FBAE40"/>
          </p15:clr>
        </p15:guide>
        <p15:guide id="6" orient="horz" pos="1593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20FAEFE-DCEA-C11E-9CD8-5BAE7ECD0A84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Poppins" panose="00000500000000000000" pitchFamily="2" charset="0"/>
            </a:endParaRP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13626" y="0"/>
            <a:ext cx="6078373" cy="2282024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F4C96FE9-C037-14C3-012B-B741623D23D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113626" y="2282023"/>
            <a:ext cx="6078373" cy="2294813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07DF25DC-1055-D2B2-98AF-5F29BBD47E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113626" y="4575977"/>
            <a:ext cx="6078373" cy="2282024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DD790FE4-BFEC-9756-BEB4-6B96B0DF6E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E2FD68F5-B296-0C2B-59DB-54BBD7D001C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B3D111EC-D128-EB01-30D0-3F5DA8E362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here over multiple lines if required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595F731-0F02-28C1-AF72-7799DA7D725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2894274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1200"/>
              </a:spcBef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1200"/>
              </a:spcBef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4314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A990E8F-3F86-019E-7259-C5DF5D006B8A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Poppins" panose="00000500000000000000" pitchFamily="2" charset="0"/>
            </a:endParaRP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BA635FC-A312-CDFD-CEE2-71AE69C703C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00050" y="4014788"/>
            <a:ext cx="5027613" cy="1963737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7CDDFA3-A77C-84F6-C805-0F704B7EA5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613341" y="4014788"/>
            <a:ext cx="5027613" cy="1963737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536B57A2-10F0-6C44-3C29-83B0D55775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Navigation Section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CEAE77CD-9E4A-7D74-E4B4-4AD390F68B0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Secondary heading goes here</a:t>
            </a: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56EFC393-F3E0-61E8-169E-22AB3A81B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here over multiple lines if required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0D3881B2-2CB5-BFB7-3D69-DB30616B86C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7988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r>
              <a:rPr lang="en-US" dirty="0"/>
              <a:t> cones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90AB17C-2820-B52E-E6A5-744B267555B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0094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 err="1"/>
              <a:t>Inctur</a:t>
            </a:r>
            <a:r>
              <a:rPr lang="en-US" dirty="0"/>
              <a:t>? </a:t>
            </a:r>
            <a:r>
              <a:rPr lang="en-US" dirty="0" err="1"/>
              <a:t>Otatur</a:t>
            </a:r>
            <a:r>
              <a:rPr lang="en-US" dirty="0"/>
              <a:t> </a:t>
            </a:r>
            <a:r>
              <a:rPr lang="en-US" dirty="0" err="1"/>
              <a:t>sendes</a:t>
            </a:r>
            <a:r>
              <a:rPr lang="en-US" dirty="0"/>
              <a:t> </a:t>
            </a:r>
            <a:r>
              <a:rPr lang="en-US" dirty="0" err="1"/>
              <a:t>sinctestest</a:t>
            </a:r>
            <a:r>
              <a:rPr lang="en-US" dirty="0"/>
              <a:t> et ex et </a:t>
            </a:r>
            <a:r>
              <a:rPr lang="en-US" dirty="0" err="1"/>
              <a:t>vollab</a:t>
            </a:r>
            <a:r>
              <a:rPr lang="en-US" dirty="0"/>
              <a:t> is del id </a:t>
            </a:r>
            <a:r>
              <a:rPr lang="en-US" dirty="0" err="1"/>
              <a:t>quaecust</a:t>
            </a:r>
            <a:r>
              <a:rPr lang="en-US" dirty="0"/>
              <a:t>, </a:t>
            </a:r>
            <a:r>
              <a:rPr lang="en-US" dirty="0" err="1"/>
              <a:t>inctemquam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 Ne </a:t>
            </a:r>
            <a:r>
              <a:rPr lang="en-US" dirty="0" err="1"/>
              <a:t>pror</a:t>
            </a:r>
            <a:r>
              <a:rPr lang="en-US" dirty="0"/>
              <a:t> </a:t>
            </a:r>
            <a:r>
              <a:rPr lang="en-US" dirty="0" err="1"/>
              <a:t>arcia</a:t>
            </a:r>
            <a:r>
              <a:rPr lang="en-US" dirty="0"/>
              <a:t> nus </a:t>
            </a:r>
            <a:r>
              <a:rPr lang="en-US" dirty="0" err="1"/>
              <a:t>diti</a:t>
            </a:r>
            <a:r>
              <a:rPr lang="en-US" dirty="0"/>
              <a:t> cones que </a:t>
            </a:r>
            <a:r>
              <a:rPr lang="en-US" dirty="0" err="1"/>
              <a:t>voloribus</a:t>
            </a:r>
            <a:r>
              <a:rPr lang="en-US" dirty="0"/>
              <a:t>, </a:t>
            </a:r>
            <a:r>
              <a:rPr lang="en-US" dirty="0" err="1"/>
              <a:t>sitati</a:t>
            </a:r>
            <a:r>
              <a:rPr lang="en-US" dirty="0"/>
              <a:t> </a:t>
            </a:r>
            <a:r>
              <a:rPr lang="en-US" dirty="0" err="1"/>
              <a:t>nimet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aris</a:t>
            </a:r>
            <a:r>
              <a:rPr lang="en-US" dirty="0"/>
              <a:t> </a:t>
            </a:r>
            <a:r>
              <a:rPr lang="en-US" dirty="0" err="1"/>
              <a:t>corest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837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insert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44AED7-4EA8-8B56-18D5-B3B9CE19079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accusantium</a:t>
            </a:r>
            <a:endParaRPr lang="en-US" dirty="0"/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</a:t>
            </a:r>
          </a:p>
          <a:p>
            <a:pPr lvl="0"/>
            <a:r>
              <a:rPr lang="en-US" dirty="0"/>
              <a:t>To beatae vitae dicta sunt </a:t>
            </a:r>
            <a:r>
              <a:rPr lang="en-US" dirty="0" err="1"/>
              <a:t>explicabo</a:t>
            </a:r>
            <a:r>
              <a:rPr lang="en-US" dirty="0"/>
              <a:t>. Nemo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ipsam</a:t>
            </a:r>
            <a:r>
              <a:rPr lang="en-US" dirty="0"/>
              <a:t>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voluptas</a:t>
            </a:r>
            <a:r>
              <a:rPr lang="en-US" dirty="0"/>
              <a:t> sit</a:t>
            </a:r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6DFBBF1E-A3F6-F451-4829-D1E3F074E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here over multiple lines if required</a:t>
            </a:r>
          </a:p>
        </p:txBody>
      </p:sp>
      <p:sp>
        <p:nvSpPr>
          <p:cNvPr id="2" name="Footer Placeholder 7">
            <a:extLst>
              <a:ext uri="{FF2B5EF4-FFF2-40B4-BE49-F238E27FC236}">
                <a16:creationId xmlns:a16="http://schemas.microsoft.com/office/drawing/2014/main" id="{2FF29363-7825-3F5A-BEA2-C9B0A9230A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586151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6EB4605-05A5-FFF7-6BEB-8F2A1CCAFFA1}"/>
              </a:ext>
            </a:extLst>
          </p:cNvPr>
          <p:cNvSpPr/>
          <p:nvPr userDrawn="1"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7F0AF6-74AA-451B-425A-6C1E0C4BB1EE}"/>
              </a:ext>
            </a:extLst>
          </p:cNvPr>
          <p:cNvSpPr/>
          <p:nvPr userDrawn="1"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insert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44AED7-4EA8-8B56-18D5-B3B9CE19079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accusantium</a:t>
            </a:r>
            <a:endParaRPr lang="en-US" dirty="0"/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</a:t>
            </a:r>
          </a:p>
          <a:p>
            <a:pPr lvl="0"/>
            <a:r>
              <a:rPr lang="en-US" dirty="0"/>
              <a:t>To beatae vitae dicta sunt </a:t>
            </a:r>
            <a:r>
              <a:rPr lang="en-US" dirty="0" err="1"/>
              <a:t>explicabo</a:t>
            </a:r>
            <a:r>
              <a:rPr lang="en-US" dirty="0"/>
              <a:t>. Nemo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ipsam</a:t>
            </a:r>
            <a:r>
              <a:rPr lang="en-US" dirty="0"/>
              <a:t>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voluptas</a:t>
            </a:r>
            <a:r>
              <a:rPr lang="en-US" dirty="0"/>
              <a:t> sit</a:t>
            </a:r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6DFBBF1E-A3F6-F451-4829-D1E3F074E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here over multiple lines if required</a:t>
            </a: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AAB0D92D-86F3-7AF3-45BC-19114C142C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42447" y="6229255"/>
            <a:ext cx="3606401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927665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23876A-96D1-F0AE-F0F2-8AF6DB2F3681}"/>
              </a:ext>
            </a:extLst>
          </p:cNvPr>
          <p:cNvSpPr/>
          <p:nvPr userDrawn="1"/>
        </p:nvSpPr>
        <p:spPr>
          <a:xfrm>
            <a:off x="0" y="-1"/>
            <a:ext cx="6096000" cy="685800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7F0AF6-74AA-451B-425A-6C1E0C4BB1EE}"/>
              </a:ext>
            </a:extLst>
          </p:cNvPr>
          <p:cNvSpPr/>
          <p:nvPr userDrawn="1"/>
        </p:nvSpPr>
        <p:spPr>
          <a:xfrm>
            <a:off x="0" y="-1"/>
            <a:ext cx="6096000" cy="6858001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A829F01-12EB-11E7-CB79-22971CD455C3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193D7AF-C152-458B-C821-B576A22C3EA5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922529C-6040-DCAB-4A00-BEF58343F003}"/>
              </a:ext>
            </a:extLst>
          </p:cNvPr>
          <p:cNvSpPr>
            <a:spLocks noGrp="1"/>
          </p:cNvSpPr>
          <p:nvPr>
            <p:ph type="tbl" sz="quarter" idx="22" hasCustomPrompt="1"/>
          </p:nvPr>
        </p:nvSpPr>
        <p:spPr>
          <a:xfrm>
            <a:off x="347663" y="855663"/>
            <a:ext cx="5240337" cy="508158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insert table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A5EC604-C69A-8891-1B53-E11149E2F5C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03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dirty="0"/>
              <a:t>Sed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perspiciatis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iste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error sit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accusantium</a:t>
            </a:r>
            <a:endParaRPr lang="en-US" dirty="0"/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 </a:t>
            </a:r>
          </a:p>
          <a:p>
            <a:pPr lvl="0"/>
            <a:r>
              <a:rPr lang="en-US" dirty="0"/>
              <a:t>To beatae vitae dicta sunt </a:t>
            </a:r>
            <a:r>
              <a:rPr lang="en-US" dirty="0" err="1"/>
              <a:t>explicabo</a:t>
            </a:r>
            <a:r>
              <a:rPr lang="en-US" dirty="0"/>
              <a:t>. Nemo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ipsam</a:t>
            </a:r>
            <a:r>
              <a:rPr lang="en-US" dirty="0"/>
              <a:t> </a:t>
            </a:r>
            <a:r>
              <a:rPr lang="en-US" dirty="0" err="1"/>
              <a:t>voluptatem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voluptas</a:t>
            </a:r>
            <a:r>
              <a:rPr lang="en-US" dirty="0"/>
              <a:t> sit</a:t>
            </a:r>
          </a:p>
          <a:p>
            <a:pPr lvl="0"/>
            <a:r>
              <a:rPr lang="en-US" dirty="0" err="1"/>
              <a:t>Laudantium</a:t>
            </a:r>
            <a:r>
              <a:rPr lang="en-US" dirty="0"/>
              <a:t>, </a:t>
            </a:r>
            <a:r>
              <a:rPr lang="en-US" dirty="0" err="1"/>
              <a:t>totam</a:t>
            </a:r>
            <a:r>
              <a:rPr lang="en-US" dirty="0"/>
              <a:t> rem </a:t>
            </a:r>
            <a:r>
              <a:rPr lang="en-US" dirty="0" err="1"/>
              <a:t>aperiam</a:t>
            </a:r>
            <a:r>
              <a:rPr lang="en-US" dirty="0"/>
              <a:t>, </a:t>
            </a:r>
            <a:r>
              <a:rPr lang="en-US" dirty="0" err="1"/>
              <a:t>eaque</a:t>
            </a:r>
            <a:r>
              <a:rPr lang="en-US" dirty="0"/>
              <a:t> 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quae</a:t>
            </a:r>
            <a:r>
              <a:rPr lang="en-US" dirty="0"/>
              <a:t> ab </a:t>
            </a:r>
            <a:r>
              <a:rPr lang="en-US" dirty="0" err="1"/>
              <a:t>illo</a:t>
            </a:r>
            <a:r>
              <a:rPr lang="en-US" dirty="0"/>
              <a:t> </a:t>
            </a:r>
            <a:r>
              <a:rPr lang="en-US" dirty="0" err="1"/>
              <a:t>inventore</a:t>
            </a:r>
            <a:r>
              <a:rPr lang="en-US" dirty="0"/>
              <a:t> </a:t>
            </a:r>
            <a:r>
              <a:rPr lang="en-US" dirty="0" err="1"/>
              <a:t>veritatis</a:t>
            </a:r>
            <a:r>
              <a:rPr lang="en-US" dirty="0"/>
              <a:t> et quasi</a:t>
            </a:r>
          </a:p>
          <a:p>
            <a:pPr lvl="0"/>
            <a:endParaRPr lang="en-US" dirty="0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0AE43D4D-B5C0-4755-F0CF-B819394BD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73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 dirty="0"/>
              <a:t>Slide title goes here over multiple lines if required</a:t>
            </a:r>
          </a:p>
        </p:txBody>
      </p:sp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78E4A644-9CDA-47FD-DDA4-9911AA1D62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03988" y="6229255"/>
            <a:ext cx="5059388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509483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512374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+ bu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C028A98-A4AF-A265-70EA-A82E35D968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27F5D-4721-0803-59FF-213A55372D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486750"/>
            <a:ext cx="752219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01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3AB92F9B-E6FB-0A22-91E7-5E1B2C56C9C5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8B9B8F1-41B0-48AB-1747-F71A0EC43090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513CE2-40F0-F7E4-DA6D-B5D08E6B8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7004" y="0"/>
            <a:ext cx="6444996" cy="6858000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CEB8687C-1C5D-5DB1-5AE5-7DA6E4DB29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Section divider header goes here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76DBD690-7FE4-A0C7-A98D-0449F9C135C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Secondary header</a:t>
            </a:r>
          </a:p>
        </p:txBody>
      </p:sp>
    </p:spTree>
    <p:extLst>
      <p:ext uri="{BB962C8B-B14F-4D97-AF65-F5344CB8AC3E}">
        <p14:creationId xmlns:p14="http://schemas.microsoft.com/office/powerpoint/2010/main" val="1777377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bu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C028A98-A4AF-A265-70EA-A82E35D968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27F5D-4721-0803-59FF-213A55372D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486750"/>
            <a:ext cx="752219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01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3AB92F9B-E6FB-0A22-91E7-5E1B2C56C9C5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8B9B8F1-41B0-48AB-1747-F71A0EC43090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513CE2-40F0-F7E4-DA6D-B5D08E6B8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7004" y="0"/>
            <a:ext cx="6444996" cy="6858000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CEB8687C-1C5D-5DB1-5AE5-7DA6E4DB29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Section divider header goes here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76DBD690-7FE4-A0C7-A98D-0449F9C135C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Secondary header</a:t>
            </a:r>
          </a:p>
        </p:txBody>
      </p:sp>
    </p:spTree>
    <p:extLst>
      <p:ext uri="{BB962C8B-B14F-4D97-AF65-F5344CB8AC3E}">
        <p14:creationId xmlns:p14="http://schemas.microsoft.com/office/powerpoint/2010/main" val="3578158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A28DB-65F2-4DB0-0C58-B4F4081D094E}"/>
              </a:ext>
            </a:extLst>
          </p:cNvPr>
          <p:cNvSpPr/>
          <p:nvPr userDrawn="1"/>
        </p:nvSpPr>
        <p:spPr>
          <a:xfrm>
            <a:off x="0" y="0"/>
            <a:ext cx="5749636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218CD4-45FF-0363-DBBA-8A93B3364196}"/>
              </a:ext>
            </a:extLst>
          </p:cNvPr>
          <p:cNvSpPr/>
          <p:nvPr userDrawn="1"/>
        </p:nvSpPr>
        <p:spPr>
          <a:xfrm>
            <a:off x="5749636" y="0"/>
            <a:ext cx="6442364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27F5D-4721-0803-59FF-213A55372D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486750"/>
            <a:ext cx="752219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 dirty="0"/>
              <a:t>02</a:t>
            </a:r>
          </a:p>
        </p:txBody>
      </p:sp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3617F25B-C3B5-1DAC-669D-F0AAE4EADCF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49636" y="0"/>
            <a:ext cx="6442364" cy="68580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F2F2590-8080-7A0A-2EDC-896BD896BD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Section divider header goes here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B637A51-3E92-0DE4-3715-E6129025CD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Secondary header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75AE513-F025-3E23-FBCB-AD34DB5AA7E0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27F9690-CB6B-6CBA-C6A2-7915CE6FEF25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710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99B762FB-EC77-2CB7-44E6-7F109E56AA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Title of slide goes here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DECCA3C-D0CD-3DAC-72B9-289377CBB6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766170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150938"/>
            <a:ext cx="11433175" cy="478155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 dirty="0"/>
              <a:t>Click to add first level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 dirty="0"/>
              <a:t>Title of slide goes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6182BEF-2AF4-4343-1BA4-64A2C8E1A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960871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1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9538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9" r:id="rId2"/>
    <p:sldLayoutId id="2147483699" r:id="rId3"/>
    <p:sldLayoutId id="2147483735" r:id="rId4"/>
    <p:sldLayoutId id="2147483736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7">
          <p15:clr>
            <a:srgbClr val="F26B43"/>
          </p15:clr>
        </p15:guide>
        <p15:guide id="2" pos="846">
          <p15:clr>
            <a:srgbClr val="F26B43"/>
          </p15:clr>
        </p15:guide>
        <p15:guide id="3" orient="horz" pos="459">
          <p15:clr>
            <a:srgbClr val="F26B43"/>
          </p15:clr>
        </p15:guide>
        <p15:guide id="4" orient="horz" pos="413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6DBEC6-2685-F2FC-298D-5F4CBBF494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46577CEF-2EB4-A5BD-C2E7-01DE34F946D7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AB4950E6-5C50-BC58-56EA-C3A4D033D3BC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Title Placeholder 16">
            <a:extLst>
              <a:ext uri="{FF2B5EF4-FFF2-40B4-BE49-F238E27FC236}">
                <a16:creationId xmlns:a16="http://schemas.microsoft.com/office/drawing/2014/main" id="{F57F4805-F012-B4DF-F69C-5B6FDD516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721" y="376520"/>
            <a:ext cx="11432484" cy="6777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45E28841-3942-0C14-E018-4E1A6C0C5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720" y="1150936"/>
            <a:ext cx="11432483" cy="47815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171450" lvl="0" indent="-171450">
              <a:lnSpc>
                <a:spcPct val="110000"/>
              </a:lnSpc>
              <a:spcBef>
                <a:spcPts val="600"/>
              </a:spcBef>
            </a:pPr>
            <a:r>
              <a:rPr lang="en-US" dirty="0"/>
              <a:t>Click to edit Master text styles</a:t>
            </a:r>
          </a:p>
          <a:p>
            <a:pPr marL="344488" lvl="1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 dirty="0"/>
              <a:t>Second level</a:t>
            </a:r>
          </a:p>
          <a:p>
            <a:pPr marL="515938" lvl="2" indent="-171450">
              <a:lnSpc>
                <a:spcPct val="110000"/>
              </a:lnSpc>
              <a:spcBef>
                <a:spcPts val="600"/>
              </a:spcBef>
            </a:pPr>
            <a:r>
              <a:rPr lang="en-US" dirty="0"/>
              <a:t>Third level</a:t>
            </a:r>
          </a:p>
          <a:p>
            <a:pPr marL="688975" lvl="3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 dirty="0"/>
              <a:t>Fourth level</a:t>
            </a:r>
          </a:p>
          <a:p>
            <a:pPr marL="855663" lvl="4" indent="-166688">
              <a:lnSpc>
                <a:spcPct val="110000"/>
              </a:lnSpc>
              <a:spcBef>
                <a:spcPts val="600"/>
              </a:spcBef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6770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9" r:id="rId2"/>
    <p:sldLayoutId id="2147483649" r:id="rId3"/>
    <p:sldLayoutId id="2147483688" r:id="rId4"/>
    <p:sldLayoutId id="2147483687" r:id="rId5"/>
    <p:sldLayoutId id="2147483725" r:id="rId6"/>
    <p:sldLayoutId id="2147483686" r:id="rId7"/>
    <p:sldLayoutId id="2147483715" r:id="rId8"/>
    <p:sldLayoutId id="2147483713" r:id="rId9"/>
    <p:sldLayoutId id="2147483701" r:id="rId10"/>
    <p:sldLayoutId id="2147483703" r:id="rId11"/>
    <p:sldLayoutId id="2147483705" r:id="rId12"/>
    <p:sldLayoutId id="2147483658" r:id="rId13"/>
    <p:sldLayoutId id="2147483651" r:id="rId14"/>
    <p:sldLayoutId id="2147483652" r:id="rId15"/>
    <p:sldLayoutId id="2147483657" r:id="rId16"/>
    <p:sldLayoutId id="2147483653" r:id="rId17"/>
    <p:sldLayoutId id="2147483694" r:id="rId18"/>
    <p:sldLayoutId id="2147483708" r:id="rId19"/>
    <p:sldLayoutId id="2147483697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200" b="1" i="0" kern="1200" smtClean="0">
          <a:solidFill>
            <a:schemeClr val="tx2"/>
          </a:solidFill>
          <a:latin typeface="Poppins SemiBold" pitchFamily="2" charset="77"/>
          <a:ea typeface="+mn-ea"/>
          <a:cs typeface="Poppins SemiBold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4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2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7">
          <p15:clr>
            <a:srgbClr val="F26B43"/>
          </p15:clr>
        </p15:guide>
        <p15:guide id="2" pos="846">
          <p15:clr>
            <a:srgbClr val="F26B43"/>
          </p15:clr>
        </p15:guide>
        <p15:guide id="3" orient="horz" pos="45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216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4709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52A1F4-FB15-0B2D-7DFF-4AC1873B4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Notes and sources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FA5319E7-8948-378F-DF8C-7C80D60C07CA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 dirty="0">
                <a:solidFill>
                  <a:schemeClr val="tx1">
                    <a:lumMod val="6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 dirty="0">
                <a:solidFill>
                  <a:schemeClr val="tx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AD39AA8-A244-DB56-42EC-193BDAB2C610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 dirty="0">
              <a:solidFill>
                <a:schemeClr val="tx1">
                  <a:lumMod val="6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itle Placeholder 16">
            <a:extLst>
              <a:ext uri="{FF2B5EF4-FFF2-40B4-BE49-F238E27FC236}">
                <a16:creationId xmlns:a16="http://schemas.microsoft.com/office/drawing/2014/main" id="{3D2DD0E2-8C1E-EA89-DB65-8934D257E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721" y="376520"/>
            <a:ext cx="11432484" cy="6777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C1BEE7E3-E75B-96AC-2D17-FB238CFE9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720" y="1150936"/>
            <a:ext cx="11432483" cy="47815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171450" lvl="0" indent="-171450">
              <a:lnSpc>
                <a:spcPct val="110000"/>
              </a:lnSpc>
              <a:spcBef>
                <a:spcPts val="600"/>
              </a:spcBef>
            </a:pPr>
            <a:r>
              <a:rPr lang="en-US" dirty="0"/>
              <a:t>Click to edit Master text styles</a:t>
            </a:r>
          </a:p>
          <a:p>
            <a:pPr marL="344488" lvl="1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 dirty="0"/>
              <a:t>Second level</a:t>
            </a:r>
          </a:p>
          <a:p>
            <a:pPr marL="515938" lvl="2" indent="-171450">
              <a:lnSpc>
                <a:spcPct val="110000"/>
              </a:lnSpc>
              <a:spcBef>
                <a:spcPts val="600"/>
              </a:spcBef>
            </a:pPr>
            <a:r>
              <a:rPr lang="en-US" dirty="0"/>
              <a:t>Third level</a:t>
            </a:r>
          </a:p>
          <a:p>
            <a:pPr marL="688975" lvl="3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 dirty="0"/>
              <a:t>Fourth level</a:t>
            </a:r>
          </a:p>
          <a:p>
            <a:pPr marL="855663" lvl="4" indent="-166688">
              <a:lnSpc>
                <a:spcPct val="110000"/>
              </a:lnSpc>
              <a:spcBef>
                <a:spcPts val="600"/>
              </a:spcBef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197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730" r:id="rId3"/>
    <p:sldLayoutId id="2147483731" r:id="rId4"/>
    <p:sldLayoutId id="2147483732" r:id="rId5"/>
    <p:sldLayoutId id="2147483733" r:id="rId6"/>
    <p:sldLayoutId id="2147483683" r:id="rId7"/>
    <p:sldLayoutId id="2147483716" r:id="rId8"/>
    <p:sldLayoutId id="2147483712" r:id="rId9"/>
    <p:sldLayoutId id="2147483702" r:id="rId10"/>
    <p:sldLayoutId id="2147483704" r:id="rId11"/>
    <p:sldLayoutId id="2147483678" r:id="rId12"/>
    <p:sldLayoutId id="2147483677" r:id="rId13"/>
    <p:sldLayoutId id="2147483679" r:id="rId14"/>
    <p:sldLayoutId id="2147483710" r:id="rId15"/>
    <p:sldLayoutId id="2147483711" r:id="rId16"/>
    <p:sldLayoutId id="2147483695" r:id="rId17"/>
    <p:sldLayoutId id="2147483723" r:id="rId18"/>
    <p:sldLayoutId id="2147483696" r:id="rId19"/>
    <p:sldLayoutId id="2147483734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200" b="1" i="0" kern="1200" dirty="0" smtClean="0">
          <a:solidFill>
            <a:schemeClr val="tx2"/>
          </a:solidFill>
          <a:latin typeface="Poppins SemiBold" pitchFamily="2" charset="77"/>
          <a:ea typeface="+mn-ea"/>
          <a:cs typeface="Poppins SemiBold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4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Excel_______.xlsx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Excel_______1.xlsx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Excel_______2.xlsx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Excel_______3.xlsx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7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ddokano/r01projects" TargetMode="External"/><Relationship Id="rId2" Type="http://schemas.openxmlformats.org/officeDocument/2006/relationships/hyperlink" Target="https://github.com/teddokano/r01lib_MCUXpresso" TargetMode="External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D186FE-85FC-5049-EC94-1E1B1012A3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CAS-Japan</a:t>
            </a:r>
          </a:p>
          <a:p>
            <a:r>
              <a:rPr lang="en-US" dirty="0"/>
              <a:t>2024-December-10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144B56-4A81-6B67-47B7-616E6AF1FD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Akifumi</a:t>
            </a:r>
            <a:r>
              <a:rPr lang="en-US" dirty="0"/>
              <a:t> OKANO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40B1E0-9321-2919-97D3-B8F992230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652" y="1616531"/>
            <a:ext cx="6224008" cy="2610984"/>
          </a:xfrm>
        </p:spPr>
        <p:txBody>
          <a:bodyPr/>
          <a:lstStyle/>
          <a:p>
            <a:r>
              <a:rPr lang="en-US" dirty="0"/>
              <a:t>r01lib </a:t>
            </a:r>
            <a:r>
              <a:rPr lang="en-US" sz="2400" dirty="0"/>
              <a:t>and</a:t>
            </a:r>
            <a:r>
              <a:rPr lang="en-US" dirty="0"/>
              <a:t> r01device</a:t>
            </a:r>
            <a:br>
              <a:rPr lang="en-US" dirty="0"/>
            </a:br>
            <a:r>
              <a:rPr lang="en-US" sz="2400" dirty="0"/>
              <a:t>C++ libraries for easy MCU operation</a:t>
            </a:r>
          </a:p>
        </p:txBody>
      </p:sp>
    </p:spTree>
    <p:extLst>
      <p:ext uri="{BB962C8B-B14F-4D97-AF65-F5344CB8AC3E}">
        <p14:creationId xmlns:p14="http://schemas.microsoft.com/office/powerpoint/2010/main" val="4085176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90FFC20-FDBC-01C2-DC14-A411C73191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ja-JP" dirty="0" err="1"/>
              <a:t>DigitalInOut</a:t>
            </a:r>
            <a:r>
              <a:rPr kumimoji="1" lang="en-US" altLang="ja-JP" dirty="0"/>
              <a:t> / </a:t>
            </a:r>
            <a:r>
              <a:rPr kumimoji="1" lang="en-US" altLang="ja-JP" dirty="0" err="1"/>
              <a:t>DigitalIn</a:t>
            </a:r>
            <a:r>
              <a:rPr kumimoji="1" lang="en-US" altLang="ja-JP" dirty="0"/>
              <a:t> / </a:t>
            </a:r>
            <a:r>
              <a:rPr kumimoji="1" lang="en-US" altLang="ja-JP" dirty="0" err="1"/>
              <a:t>DigitalOut</a:t>
            </a:r>
            <a:r>
              <a:rPr kumimoji="1" lang="en-US" altLang="ja-JP" dirty="0"/>
              <a:t> class</a:t>
            </a:r>
          </a:p>
          <a:p>
            <a:r>
              <a:rPr kumimoji="1" lang="en-US" altLang="ja-JP" dirty="0" err="1"/>
              <a:t>BusInOut</a:t>
            </a:r>
            <a:r>
              <a:rPr kumimoji="1" lang="en-US" altLang="ja-JP" dirty="0"/>
              <a:t> / </a:t>
            </a:r>
            <a:r>
              <a:rPr kumimoji="1" lang="en-US" altLang="ja-JP" dirty="0" err="1"/>
              <a:t>BusIn</a:t>
            </a:r>
            <a:r>
              <a:rPr kumimoji="1" lang="en-US" altLang="ja-JP" dirty="0"/>
              <a:t> / </a:t>
            </a:r>
            <a:r>
              <a:rPr kumimoji="1" lang="en-US" altLang="ja-JP" dirty="0" err="1"/>
              <a:t>BusOut</a:t>
            </a:r>
            <a:r>
              <a:rPr kumimoji="1" lang="en-US" altLang="ja-JP" dirty="0"/>
              <a:t> classes</a:t>
            </a:r>
          </a:p>
          <a:p>
            <a:r>
              <a:rPr kumimoji="1" lang="en-US" altLang="ja-JP" dirty="0" err="1"/>
              <a:t>InterruptIn</a:t>
            </a:r>
            <a:r>
              <a:rPr kumimoji="1" lang="en-US" altLang="ja-JP" dirty="0"/>
              <a:t> class</a:t>
            </a:r>
          </a:p>
          <a:p>
            <a:r>
              <a:rPr kumimoji="1" lang="en-US" altLang="ja-JP" dirty="0"/>
              <a:t>Ticker class</a:t>
            </a:r>
          </a:p>
          <a:p>
            <a:r>
              <a:rPr kumimoji="1" lang="en-US" altLang="ja-JP" dirty="0"/>
              <a:t>I2C class</a:t>
            </a:r>
          </a:p>
          <a:p>
            <a:r>
              <a:rPr kumimoji="1" lang="en-US" altLang="ja-JP" dirty="0"/>
              <a:t>I3C class</a:t>
            </a:r>
          </a:p>
          <a:p>
            <a:r>
              <a:rPr kumimoji="1" lang="en-US" altLang="ja-JP" dirty="0"/>
              <a:t>SPI class</a:t>
            </a:r>
          </a:p>
          <a:p>
            <a:r>
              <a:rPr kumimoji="1" lang="en-US" altLang="ja-JP" dirty="0"/>
              <a:t>Wait function</a:t>
            </a:r>
            <a:endParaRPr kumimoji="1" lang="ja-JP" altLang="en-US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3D7179CD-6C90-2BDC-D53A-702C4E7F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Available APIs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84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2D58BB8-C5B2-F880-C294-E62F3FFB6C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F67572-B87A-95B4-8AA6-2F2B7822A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r01lib operation sample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B72F932-98CA-DCF9-2155-DD44340470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Simple API</a:t>
            </a:r>
          </a:p>
        </p:txBody>
      </p:sp>
    </p:spTree>
    <p:extLst>
      <p:ext uri="{BB962C8B-B14F-4D97-AF65-F5344CB8AC3E}">
        <p14:creationId xmlns:p14="http://schemas.microsoft.com/office/powerpoint/2010/main" val="2827800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AC7C19D-3DB4-6DCF-3861-BBD4BBCEB2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414" y="1150937"/>
            <a:ext cx="6528281" cy="5031201"/>
          </a:xfr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2400" dirty="0">
                <a:solidFill>
                  <a:srgbClr val="2A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2400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2400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dirty="0" err="1">
                <a:solidFill>
                  <a:srgbClr val="0050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DigitalOut</a:t>
            </a: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led( GREEN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2400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2400" b="1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ja-JP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b="1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ja-JP" sz="2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( 1 )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led = !led;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wait( 0.5 );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387F14F1-EC11-CE61-1D69-56AD73D4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Sample 0 : </a:t>
            </a:r>
            <a:r>
              <a:rPr kumimoji="1" lang="en-US" altLang="ja-JP" dirty="0" err="1"/>
              <a:t>DigitalOut</a:t>
            </a:r>
            <a:br>
              <a:rPr kumimoji="1" lang="en-US" altLang="ja-JP" dirty="0"/>
            </a:br>
            <a:r>
              <a:rPr kumimoji="1" lang="en-US" altLang="ja-JP" sz="1800" dirty="0"/>
              <a:t>LED blink</a:t>
            </a:r>
            <a:endParaRPr kumimoji="1" lang="ja-JP" altLang="en-US" sz="1800"/>
          </a:p>
        </p:txBody>
      </p:sp>
      <p:sp>
        <p:nvSpPr>
          <p:cNvPr id="4" name="テキスト プレースホルダー 1">
            <a:extLst>
              <a:ext uri="{FF2B5EF4-FFF2-40B4-BE49-F238E27FC236}">
                <a16:creationId xmlns:a16="http://schemas.microsoft.com/office/drawing/2014/main" id="{00017928-A2E8-0C44-F25E-EB82209AC3D3}"/>
              </a:ext>
            </a:extLst>
          </p:cNvPr>
          <p:cNvSpPr txBox="1">
            <a:spLocks/>
          </p:cNvSpPr>
          <p:nvPr/>
        </p:nvSpPr>
        <p:spPr>
          <a:xfrm>
            <a:off x="7077875" y="1150938"/>
            <a:ext cx="4734713" cy="47815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dirty="0"/>
              <a:t>GPIO can be controlled by simple interface</a:t>
            </a:r>
          </a:p>
          <a:p>
            <a:r>
              <a:rPr kumimoji="1" lang="en-US" altLang="ja-JP" dirty="0"/>
              <a:t>No need to care about GPIO registers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Pin names are defined in “component/r01lib/</a:t>
            </a:r>
            <a:r>
              <a:rPr kumimoji="1" lang="en-US" altLang="ja-JP" dirty="0" err="1"/>
              <a:t>io.h</a:t>
            </a:r>
            <a:r>
              <a:rPr kumimoji="1" lang="en-US" altLang="ja-JP" dirty="0"/>
              <a:t>”</a:t>
            </a:r>
          </a:p>
          <a:p>
            <a:endParaRPr kumimoji="1" lang="en-US" altLang="ja-JP" dirty="0"/>
          </a:p>
          <a:p>
            <a:r>
              <a:rPr kumimoji="1" lang="en-US" altLang="ja-JP" b="1" dirty="0"/>
              <a:t>Wait() </a:t>
            </a:r>
            <a:r>
              <a:rPr kumimoji="1" lang="en-US" altLang="ja-JP" dirty="0"/>
              <a:t>takes float number (seconds). Down to microsecond resolution </a:t>
            </a:r>
          </a:p>
          <a:p>
            <a:pPr marL="0" indent="0">
              <a:buNone/>
            </a:pP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170507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AC7C19D-3DB4-6DCF-3861-BBD4BBCEB2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414" y="1150938"/>
            <a:ext cx="6393919" cy="4781550"/>
          </a:xfr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1600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600" dirty="0">
              <a:solidFill>
                <a:srgbClr val="005032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 err="1">
                <a:solidFill>
                  <a:srgbClr val="0050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DigitalOut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d5( D5 );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 err="1">
                <a:solidFill>
                  <a:srgbClr val="0050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DigitalOut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d6( </a:t>
            </a:r>
            <a:r>
              <a:rPr lang="en-US" altLang="ja-JP" sz="1600" i="1" dirty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D6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 err="1">
                <a:solidFill>
                  <a:srgbClr val="0050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DigitalOut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d7( </a:t>
            </a:r>
            <a:r>
              <a:rPr lang="en-US" altLang="ja-JP" sz="1600" i="1" dirty="0">
                <a:solidFill>
                  <a:srgbClr val="000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D7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600" b="1" dirty="0">
              <a:solidFill>
                <a:srgbClr val="7F0055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b="1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ja-JP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int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count = 0;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while</a:t>
            </a: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( 1 )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d5 = (count &gt;&gt; 0) &amp; 0x01;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d6 = (count &gt;&gt; 1) &amp; 0x01;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d7 = (count &gt;&gt; 2) &amp; 0x01;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count++;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387F14F1-EC11-CE61-1D69-56AD73D4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Sample 2 : </a:t>
            </a:r>
            <a:r>
              <a:rPr kumimoji="1" lang="en-US" altLang="ja-JP" dirty="0" err="1"/>
              <a:t>DigitalOut</a:t>
            </a:r>
            <a:br>
              <a:rPr kumimoji="1" lang="en-US" altLang="ja-JP" dirty="0"/>
            </a:br>
            <a:r>
              <a:rPr kumimoji="1" lang="en-US" altLang="ja-JP" sz="1800" dirty="0"/>
              <a:t>Flips GPIO pins</a:t>
            </a:r>
            <a:endParaRPr kumimoji="1" lang="ja-JP" altLang="en-US" sz="1800"/>
          </a:p>
        </p:txBody>
      </p:sp>
      <p:sp>
        <p:nvSpPr>
          <p:cNvPr id="4" name="テキスト プレースホルダー 1">
            <a:extLst>
              <a:ext uri="{FF2B5EF4-FFF2-40B4-BE49-F238E27FC236}">
                <a16:creationId xmlns:a16="http://schemas.microsoft.com/office/drawing/2014/main" id="{00017928-A2E8-0C44-F25E-EB82209AC3D3}"/>
              </a:ext>
            </a:extLst>
          </p:cNvPr>
          <p:cNvSpPr txBox="1">
            <a:spLocks/>
          </p:cNvSpPr>
          <p:nvPr/>
        </p:nvSpPr>
        <p:spPr>
          <a:xfrm>
            <a:off x="7077875" y="1150938"/>
            <a:ext cx="4734713" cy="47815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dirty="0"/>
              <a:t>It can handle multiple GPIOs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Input can be done by </a:t>
            </a:r>
            <a:r>
              <a:rPr kumimoji="1" lang="en-US" altLang="ja-JP" b="1" dirty="0" err="1"/>
              <a:t>DigitalIn</a:t>
            </a:r>
            <a:r>
              <a:rPr kumimoji="1" lang="en-US" altLang="ja-JP" dirty="0"/>
              <a:t> and </a:t>
            </a:r>
            <a:r>
              <a:rPr kumimoji="1" lang="en-US" altLang="ja-JP" b="1" dirty="0" err="1"/>
              <a:t>DigitalInOut</a:t>
            </a:r>
            <a:r>
              <a:rPr kumimoji="1" lang="en-US" altLang="ja-JP" dirty="0"/>
              <a:t> classes</a:t>
            </a:r>
          </a:p>
          <a:p>
            <a:pPr marL="0" indent="0">
              <a:buNone/>
            </a:pPr>
            <a:endParaRPr kumimoji="1" lang="en-US" altLang="ja-JP" dirty="0"/>
          </a:p>
        </p:txBody>
      </p:sp>
      <p:pic>
        <p:nvPicPr>
          <p:cNvPr id="6" name="図 5" descr="時計の画面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39F1ECD9-4345-FFB2-1D68-3721256C6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4008" y="3901205"/>
            <a:ext cx="77724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885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AC7C19D-3DB4-6DCF-3861-BBD4BBCEB2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414" y="1150938"/>
            <a:ext cx="7283656" cy="5041140"/>
          </a:xfr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ja-JP" sz="1200" dirty="0">
                <a:solidFill>
                  <a:srgbClr val="64382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 </a:t>
            </a:r>
            <a:r>
              <a:rPr lang="en-US" altLang="ja-JP" sz="1200" dirty="0">
                <a:solidFill>
                  <a:srgbClr val="C41A1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b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altLang="ja-JP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I2C </a:t>
            </a:r>
            <a:r>
              <a:rPr lang="en-US" altLang="ja-JP" sz="1200" dirty="0">
                <a:solidFill>
                  <a:srgbClr val="0F68A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i2c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I2C_SDA, I2C_SCL );</a:t>
            </a:r>
            <a:b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altLang="ja-JP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ja-JP" sz="1200" b="1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ja-JP" sz="1200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200" dirty="0">
                <a:solidFill>
                  <a:srgbClr val="0F68A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altLang="ja-JP" sz="1200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altLang="ja-JP" sz="1200" b="1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altLang="ja-JP" sz="1200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ja-JP" sz="1200" b="1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ja-JP" sz="1200" b="1" dirty="0" err="1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constexpr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uint8_t address = </a:t>
            </a:r>
            <a:r>
              <a:rPr lang="en-US" altLang="ja-JP" sz="1200" dirty="0">
                <a:solidFill>
                  <a:srgbClr val="1C00C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0x4C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uint8_t </a:t>
            </a:r>
            <a:r>
              <a:rPr lang="en-US" altLang="ja-JP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w_data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[] = { </a:t>
            </a:r>
            <a:r>
              <a:rPr lang="en-US" altLang="ja-JP" sz="1200" dirty="0">
                <a:solidFill>
                  <a:srgbClr val="1C00C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uint8_t </a:t>
            </a:r>
            <a:r>
              <a:rPr lang="en-US" altLang="ja-JP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r_data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[ </a:t>
            </a:r>
            <a:r>
              <a:rPr lang="en-US" altLang="ja-JP" sz="1200" dirty="0">
                <a:solidFill>
                  <a:srgbClr val="1C00C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];</a:t>
            </a:r>
          </a:p>
          <a:p>
            <a:pPr marL="0" indent="0">
              <a:buNone/>
            </a:pPr>
            <a:endParaRPr lang="en-US" altLang="ja-JP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ja-JP" sz="1200" b="1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while</a:t>
            </a:r>
            <a:r>
              <a:rPr lang="en-US" altLang="ja-JP" sz="1200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( </a:t>
            </a:r>
            <a:r>
              <a:rPr lang="en-US" altLang="ja-JP" sz="1200" b="1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altLang="ja-JP" sz="1200" dirty="0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i2c.write( address, </a:t>
            </a:r>
            <a:r>
              <a:rPr lang="en-US" altLang="ja-JP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w_data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ja-JP" sz="1200" b="1" dirty="0" err="1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altLang="ja-JP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w_data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), I2C::NO_STOP );</a:t>
            </a: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i2c.read(  address, </a:t>
            </a:r>
            <a:r>
              <a:rPr lang="en-US" altLang="ja-JP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r_data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ja-JP" sz="1200" b="1" dirty="0" err="1">
                <a:solidFill>
                  <a:srgbClr val="9B2393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altLang="ja-JP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r_data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) );</a:t>
            </a:r>
            <a:b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altLang="ja-JP" sz="12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ja-JP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altLang="ja-JP" sz="1200" dirty="0">
                <a:solidFill>
                  <a:srgbClr val="C41A1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"0x %02X %02X\r\n"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ja-JP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r_data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[ </a:t>
            </a:r>
            <a:r>
              <a:rPr lang="en-US" altLang="ja-JP" sz="1200" dirty="0">
                <a:solidFill>
                  <a:srgbClr val="1C00C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], </a:t>
            </a:r>
            <a:r>
              <a:rPr lang="en-US" altLang="ja-JP" sz="12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r_data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[ </a:t>
            </a:r>
            <a:r>
              <a:rPr lang="en-US" altLang="ja-JP" sz="1200" dirty="0">
                <a:solidFill>
                  <a:srgbClr val="1C00C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] );</a:t>
            </a: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wait( </a:t>
            </a:r>
            <a:r>
              <a:rPr lang="en-US" altLang="ja-JP" sz="1200" dirty="0">
                <a:solidFill>
                  <a:srgbClr val="1C00C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altLang="ja-JP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387F14F1-EC11-CE61-1D69-56AD73D4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Sample 3 : I2C</a:t>
            </a:r>
            <a:br>
              <a:rPr kumimoji="1" lang="en-US" altLang="ja-JP" dirty="0"/>
            </a:br>
            <a:r>
              <a:rPr kumimoji="1" lang="en-US" altLang="ja-JP" sz="1800" dirty="0"/>
              <a:t>Low level P3T1755 access</a:t>
            </a:r>
            <a:endParaRPr kumimoji="1" lang="ja-JP" altLang="en-US" sz="1800"/>
          </a:p>
        </p:txBody>
      </p:sp>
      <p:sp>
        <p:nvSpPr>
          <p:cNvPr id="4" name="テキスト プレースホルダー 1">
            <a:extLst>
              <a:ext uri="{FF2B5EF4-FFF2-40B4-BE49-F238E27FC236}">
                <a16:creationId xmlns:a16="http://schemas.microsoft.com/office/drawing/2014/main" id="{00017928-A2E8-0C44-F25E-EB82209AC3D3}"/>
              </a:ext>
            </a:extLst>
          </p:cNvPr>
          <p:cNvSpPr txBox="1">
            <a:spLocks/>
          </p:cNvSpPr>
          <p:nvPr/>
        </p:nvSpPr>
        <p:spPr>
          <a:xfrm>
            <a:off x="7932641" y="1150938"/>
            <a:ext cx="4093708" cy="47815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dirty="0"/>
              <a:t>I2C class provides a simple interface to perform transfer</a:t>
            </a:r>
          </a:p>
          <a:p>
            <a:endParaRPr kumimoji="1" lang="en-US" altLang="ja-JP" dirty="0"/>
          </a:p>
          <a:p>
            <a:endParaRPr kumimoji="1" lang="en-US" altLang="ja-JP" dirty="0"/>
          </a:p>
        </p:txBody>
      </p:sp>
      <p:pic>
        <p:nvPicPr>
          <p:cNvPr id="6" name="図 5" descr="テレビゲームの画面&#10;&#10;自動的に生成された説明">
            <a:extLst>
              <a:ext uri="{FF2B5EF4-FFF2-40B4-BE49-F238E27FC236}">
                <a16:creationId xmlns:a16="http://schemas.microsoft.com/office/drawing/2014/main" id="{25F1D582-31AA-4B30-9E77-D82A4E929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949" y="5454744"/>
            <a:ext cx="7772400" cy="205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70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2D58BB8-C5B2-F880-C294-E62F3FFB6C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F67572-B87A-95B4-8AA6-2F2B7822A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Available pins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B72F932-98CA-DCF9-2155-DD44340470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9412" y="4504637"/>
            <a:ext cx="4230687" cy="1546758"/>
          </a:xfrm>
        </p:spPr>
        <p:txBody>
          <a:bodyPr>
            <a:normAutofit/>
          </a:bodyPr>
          <a:lstStyle/>
          <a:p>
            <a:r>
              <a:rPr lang="en-US" dirty="0"/>
              <a:t>FRDM-MCXN947</a:t>
            </a:r>
          </a:p>
          <a:p>
            <a:r>
              <a:rPr lang="en-US" altLang="ja-JP" dirty="0"/>
              <a:t>FRDM-MCXN236</a:t>
            </a:r>
          </a:p>
          <a:p>
            <a:r>
              <a:rPr lang="en-US" altLang="ja-JP" dirty="0"/>
              <a:t>FRDM-MCXA156</a:t>
            </a:r>
            <a:endParaRPr lang="en-US" dirty="0"/>
          </a:p>
          <a:p>
            <a:r>
              <a:rPr lang="en-US" dirty="0"/>
              <a:t>FRDM-MCXA153</a:t>
            </a:r>
          </a:p>
        </p:txBody>
      </p:sp>
    </p:spTree>
    <p:extLst>
      <p:ext uri="{BB962C8B-B14F-4D97-AF65-F5344CB8AC3E}">
        <p14:creationId xmlns:p14="http://schemas.microsoft.com/office/powerpoint/2010/main" val="42839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324856F-004E-8450-9016-790BB22528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 </a:t>
            </a:r>
            <a:endParaRPr kumimoji="1" lang="ja-JP" altLang="en-US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C95C5FF4-D045-1E8E-C7BE-2C5630D47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Pins</a:t>
            </a:r>
            <a:endParaRPr kumimoji="1" lang="ja-JP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A0418F9-B02D-C001-6C16-60673E1667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ja-JP" dirty="0"/>
              <a:t>FRDM-MCXN947</a:t>
            </a:r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E1139D3C-9B2D-BC4B-4E0B-71E933FA54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4898" y="2001960"/>
            <a:ext cx="6564675" cy="292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428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1" name="直線矢印コネクタ 1160">
            <a:extLst>
              <a:ext uri="{FF2B5EF4-FFF2-40B4-BE49-F238E27FC236}">
                <a16:creationId xmlns:a16="http://schemas.microsoft.com/office/drawing/2014/main" id="{606522AC-D77B-22E1-C424-60FE2AFD04C6}"/>
              </a:ext>
            </a:extLst>
          </p:cNvPr>
          <p:cNvCxnSpPr>
            <a:cxnSpLocks/>
          </p:cNvCxnSpPr>
          <p:nvPr/>
        </p:nvCxnSpPr>
        <p:spPr>
          <a:xfrm>
            <a:off x="7875898" y="4885852"/>
            <a:ext cx="236543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2" name="直線矢印コネクタ 1161">
            <a:extLst>
              <a:ext uri="{FF2B5EF4-FFF2-40B4-BE49-F238E27FC236}">
                <a16:creationId xmlns:a16="http://schemas.microsoft.com/office/drawing/2014/main" id="{5281E29C-9CEE-56BE-DA06-6C00EB776559}"/>
              </a:ext>
            </a:extLst>
          </p:cNvPr>
          <p:cNvCxnSpPr>
            <a:cxnSpLocks/>
          </p:cNvCxnSpPr>
          <p:nvPr/>
        </p:nvCxnSpPr>
        <p:spPr>
          <a:xfrm>
            <a:off x="7875898" y="5057302"/>
            <a:ext cx="2083790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角丸四角形 61">
            <a:extLst>
              <a:ext uri="{FF2B5EF4-FFF2-40B4-BE49-F238E27FC236}">
                <a16:creationId xmlns:a16="http://schemas.microsoft.com/office/drawing/2014/main" id="{F9BE2561-2F82-223B-8C8F-E13DB79EC00A}"/>
              </a:ext>
            </a:extLst>
          </p:cNvPr>
          <p:cNvSpPr/>
          <p:nvPr/>
        </p:nvSpPr>
        <p:spPr>
          <a:xfrm>
            <a:off x="9810633" y="3282855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角丸四角形 62">
            <a:extLst>
              <a:ext uri="{FF2B5EF4-FFF2-40B4-BE49-F238E27FC236}">
                <a16:creationId xmlns:a16="http://schemas.microsoft.com/office/drawing/2014/main" id="{73BAE30B-170B-A154-0AC3-ED1E49BF8A4B}"/>
              </a:ext>
            </a:extLst>
          </p:cNvPr>
          <p:cNvSpPr/>
          <p:nvPr/>
        </p:nvSpPr>
        <p:spPr>
          <a:xfrm>
            <a:off x="9814858" y="2666035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4" name="角丸四角形 1023">
            <a:extLst>
              <a:ext uri="{FF2B5EF4-FFF2-40B4-BE49-F238E27FC236}">
                <a16:creationId xmlns:a16="http://schemas.microsoft.com/office/drawing/2014/main" id="{24906CA6-8DA9-4992-CD11-1DD5812EDF85}"/>
              </a:ext>
            </a:extLst>
          </p:cNvPr>
          <p:cNvSpPr/>
          <p:nvPr/>
        </p:nvSpPr>
        <p:spPr>
          <a:xfrm>
            <a:off x="9817687" y="249565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5" name="角丸四角形 1024">
            <a:extLst>
              <a:ext uri="{FF2B5EF4-FFF2-40B4-BE49-F238E27FC236}">
                <a16:creationId xmlns:a16="http://schemas.microsoft.com/office/drawing/2014/main" id="{859F2309-5950-61F2-52C2-37AD7E8A7F55}"/>
              </a:ext>
            </a:extLst>
          </p:cNvPr>
          <p:cNvSpPr/>
          <p:nvPr/>
        </p:nvSpPr>
        <p:spPr>
          <a:xfrm>
            <a:off x="9817687" y="130993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6" name="角丸四角形 1025">
            <a:extLst>
              <a:ext uri="{FF2B5EF4-FFF2-40B4-BE49-F238E27FC236}">
                <a16:creationId xmlns:a16="http://schemas.microsoft.com/office/drawing/2014/main" id="{937C4413-8359-F96E-C97F-8A343FB6C773}"/>
              </a:ext>
            </a:extLst>
          </p:cNvPr>
          <p:cNvSpPr/>
          <p:nvPr/>
        </p:nvSpPr>
        <p:spPr>
          <a:xfrm>
            <a:off x="9815881" y="148120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7" name="角丸四角形 1026">
            <a:extLst>
              <a:ext uri="{FF2B5EF4-FFF2-40B4-BE49-F238E27FC236}">
                <a16:creationId xmlns:a16="http://schemas.microsoft.com/office/drawing/2014/main" id="{8982F528-B9AF-892E-4591-B06A3F6BC2D8}"/>
              </a:ext>
            </a:extLst>
          </p:cNvPr>
          <p:cNvSpPr/>
          <p:nvPr/>
        </p:nvSpPr>
        <p:spPr>
          <a:xfrm>
            <a:off x="9810632" y="481152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8" name="角丸四角形 1027">
            <a:extLst>
              <a:ext uri="{FF2B5EF4-FFF2-40B4-BE49-F238E27FC236}">
                <a16:creationId xmlns:a16="http://schemas.microsoft.com/office/drawing/2014/main" id="{8E924166-DCC0-CD4F-9901-A22C5AF89DC7}"/>
              </a:ext>
            </a:extLst>
          </p:cNvPr>
          <p:cNvSpPr/>
          <p:nvPr/>
        </p:nvSpPr>
        <p:spPr>
          <a:xfrm>
            <a:off x="9814047" y="4995901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9" name="テキスト ボックス 1178">
            <a:extLst>
              <a:ext uri="{FF2B5EF4-FFF2-40B4-BE49-F238E27FC236}">
                <a16:creationId xmlns:a16="http://schemas.microsoft.com/office/drawing/2014/main" id="{E8FAAC85-51DC-C0B4-3861-4037DB802FFE}"/>
              </a:ext>
            </a:extLst>
          </p:cNvPr>
          <p:cNvSpPr txBox="1"/>
          <p:nvPr/>
        </p:nvSpPr>
        <p:spPr>
          <a:xfrm>
            <a:off x="9811919" y="3233929"/>
            <a:ext cx="51162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BLUE</a:t>
            </a:r>
            <a:endParaRPr lang="ja-JP" altLang="en-US" sz="90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5D93E6C-CD2F-D0F6-6786-AA23AE9D9E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2189114" y="2350997"/>
            <a:ext cx="7848000" cy="34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DDA8BFF9-6CE4-A3EB-6B18-160E6069DB1F}"/>
              </a:ext>
            </a:extLst>
          </p:cNvPr>
          <p:cNvCxnSpPr>
            <a:cxnSpLocks/>
          </p:cNvCxnSpPr>
          <p:nvPr/>
        </p:nvCxnSpPr>
        <p:spPr>
          <a:xfrm>
            <a:off x="2746375" y="200552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84D16884-1DD3-BBC7-473B-E58C1F4C4838}"/>
              </a:ext>
            </a:extLst>
          </p:cNvPr>
          <p:cNvCxnSpPr>
            <a:cxnSpLocks/>
          </p:cNvCxnSpPr>
          <p:nvPr/>
        </p:nvCxnSpPr>
        <p:spPr>
          <a:xfrm>
            <a:off x="2746375" y="217697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46AD57AC-C721-172A-6C8F-5C61751ECF3F}"/>
              </a:ext>
            </a:extLst>
          </p:cNvPr>
          <p:cNvCxnSpPr>
            <a:cxnSpLocks/>
          </p:cNvCxnSpPr>
          <p:nvPr/>
        </p:nvCxnSpPr>
        <p:spPr>
          <a:xfrm>
            <a:off x="2746375" y="234525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51738AC6-8186-F2B0-1392-506309697DCD}"/>
              </a:ext>
            </a:extLst>
          </p:cNvPr>
          <p:cNvCxnSpPr>
            <a:cxnSpLocks/>
          </p:cNvCxnSpPr>
          <p:nvPr/>
        </p:nvCxnSpPr>
        <p:spPr>
          <a:xfrm>
            <a:off x="2746375" y="251352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BCB07AE-2781-ED5C-8A8D-C028CB31BF6B}"/>
              </a:ext>
            </a:extLst>
          </p:cNvPr>
          <p:cNvCxnSpPr>
            <a:cxnSpLocks/>
          </p:cNvCxnSpPr>
          <p:nvPr/>
        </p:nvCxnSpPr>
        <p:spPr>
          <a:xfrm>
            <a:off x="2746375" y="268497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96C38FC4-5CAA-F6AB-E49F-9656E30A5B34}"/>
              </a:ext>
            </a:extLst>
          </p:cNvPr>
          <p:cNvCxnSpPr>
            <a:cxnSpLocks/>
          </p:cNvCxnSpPr>
          <p:nvPr/>
        </p:nvCxnSpPr>
        <p:spPr>
          <a:xfrm>
            <a:off x="2746375" y="285325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6247559D-0A96-74BC-55D7-6A966469A9B3}"/>
              </a:ext>
            </a:extLst>
          </p:cNvPr>
          <p:cNvCxnSpPr>
            <a:cxnSpLocks/>
          </p:cNvCxnSpPr>
          <p:nvPr/>
        </p:nvCxnSpPr>
        <p:spPr>
          <a:xfrm>
            <a:off x="2746375" y="302152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1F5CCE2C-1D60-0E18-0B74-0DF8C23D45E9}"/>
              </a:ext>
            </a:extLst>
          </p:cNvPr>
          <p:cNvCxnSpPr>
            <a:cxnSpLocks/>
          </p:cNvCxnSpPr>
          <p:nvPr/>
        </p:nvCxnSpPr>
        <p:spPr>
          <a:xfrm>
            <a:off x="2746375" y="319297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12A949-DFF2-9BF1-9762-B5976BEBB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FRDM-MCXN947</a:t>
            </a:r>
            <a:br>
              <a:rPr kumimoji="1" lang="en-US" altLang="ja-JP" dirty="0"/>
            </a:br>
            <a:r>
              <a:rPr kumimoji="1" lang="en-US" altLang="ja-JP" dirty="0"/>
              <a:t>Arduino socket</a:t>
            </a:r>
            <a:endParaRPr kumimoji="1" lang="ja-JP" altLang="en-US"/>
          </a:p>
        </p:txBody>
      </p:sp>
      <p:sp>
        <p:nvSpPr>
          <p:cNvPr id="22" name="角丸四角形 21">
            <a:extLst>
              <a:ext uri="{FF2B5EF4-FFF2-40B4-BE49-F238E27FC236}">
                <a16:creationId xmlns:a16="http://schemas.microsoft.com/office/drawing/2014/main" id="{4006590A-E2DA-C862-0E7C-25683C18B4F5}"/>
              </a:ext>
            </a:extLst>
          </p:cNvPr>
          <p:cNvSpPr/>
          <p:nvPr/>
        </p:nvSpPr>
        <p:spPr>
          <a:xfrm>
            <a:off x="2898902" y="2113295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IOREF (3.3V)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角丸四角形 23">
            <a:extLst>
              <a:ext uri="{FF2B5EF4-FFF2-40B4-BE49-F238E27FC236}">
                <a16:creationId xmlns:a16="http://schemas.microsoft.com/office/drawing/2014/main" id="{79B8FFDF-64BC-D05C-9B00-4FC029ABC8C1}"/>
              </a:ext>
            </a:extLst>
          </p:cNvPr>
          <p:cNvSpPr/>
          <p:nvPr/>
        </p:nvSpPr>
        <p:spPr>
          <a:xfrm>
            <a:off x="2901152" y="2449845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3.3V Regulated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角丸四角形 28">
            <a:extLst>
              <a:ext uri="{FF2B5EF4-FFF2-40B4-BE49-F238E27FC236}">
                <a16:creationId xmlns:a16="http://schemas.microsoft.com/office/drawing/2014/main" id="{60A609AE-38F3-4085-C594-3E6AC9CAD277}"/>
              </a:ext>
            </a:extLst>
          </p:cNvPr>
          <p:cNvSpPr/>
          <p:nvPr/>
        </p:nvSpPr>
        <p:spPr>
          <a:xfrm>
            <a:off x="2901151" y="2622980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5.0V USB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角丸四角形 29">
            <a:extLst>
              <a:ext uri="{FF2B5EF4-FFF2-40B4-BE49-F238E27FC236}">
                <a16:creationId xmlns:a16="http://schemas.microsoft.com/office/drawing/2014/main" id="{CD6498C2-1361-8900-0CED-94EF109BDBA8}"/>
              </a:ext>
            </a:extLst>
          </p:cNvPr>
          <p:cNvSpPr/>
          <p:nvPr/>
        </p:nvSpPr>
        <p:spPr>
          <a:xfrm>
            <a:off x="2901149" y="2791255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角丸四角形 30">
            <a:extLst>
              <a:ext uri="{FF2B5EF4-FFF2-40B4-BE49-F238E27FC236}">
                <a16:creationId xmlns:a16="http://schemas.microsoft.com/office/drawing/2014/main" id="{1B5D7DC5-E94D-6D8E-6B27-68357140F68F}"/>
              </a:ext>
            </a:extLst>
          </p:cNvPr>
          <p:cNvSpPr/>
          <p:nvPr/>
        </p:nvSpPr>
        <p:spPr>
          <a:xfrm>
            <a:off x="2901150" y="2959530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ea typeface="Meiryo" panose="020B0604030504040204" pitchFamily="34" charset="-128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ea typeface="Meiryo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1031" name="角丸四角形 1030">
            <a:extLst>
              <a:ext uri="{FF2B5EF4-FFF2-40B4-BE49-F238E27FC236}">
                <a16:creationId xmlns:a16="http://schemas.microsoft.com/office/drawing/2014/main" id="{1E8AA253-D423-1318-2E82-14E7896EE32E}"/>
              </a:ext>
            </a:extLst>
          </p:cNvPr>
          <p:cNvSpPr/>
          <p:nvPr/>
        </p:nvSpPr>
        <p:spPr>
          <a:xfrm>
            <a:off x="2429065" y="1941935"/>
            <a:ext cx="393574" cy="127180"/>
          </a:xfrm>
          <a:prstGeom prst="roundRect">
            <a:avLst>
              <a:gd name="adj" fmla="val 36299"/>
            </a:avLst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NC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2" name="角丸四角形 1031">
            <a:extLst>
              <a:ext uri="{FF2B5EF4-FFF2-40B4-BE49-F238E27FC236}">
                <a16:creationId xmlns:a16="http://schemas.microsoft.com/office/drawing/2014/main" id="{EF31C6D8-FCAB-1FB0-4553-CD61DA611113}"/>
              </a:ext>
            </a:extLst>
          </p:cNvPr>
          <p:cNvSpPr/>
          <p:nvPr/>
        </p:nvSpPr>
        <p:spPr>
          <a:xfrm>
            <a:off x="2419156" y="3128929"/>
            <a:ext cx="393574" cy="127180"/>
          </a:xfrm>
          <a:prstGeom prst="roundRect">
            <a:avLst>
              <a:gd name="adj" fmla="val 36299"/>
            </a:avLst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NC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3" name="角丸四角形 1032">
            <a:extLst>
              <a:ext uri="{FF2B5EF4-FFF2-40B4-BE49-F238E27FC236}">
                <a16:creationId xmlns:a16="http://schemas.microsoft.com/office/drawing/2014/main" id="{9CB3CB49-1AD2-66C2-581B-E26F69DDBB53}"/>
              </a:ext>
            </a:extLst>
          </p:cNvPr>
          <p:cNvSpPr/>
          <p:nvPr/>
        </p:nvSpPr>
        <p:spPr>
          <a:xfrm>
            <a:off x="2429065" y="228157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nR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4" name="角丸四角形 1033">
            <a:extLst>
              <a:ext uri="{FF2B5EF4-FFF2-40B4-BE49-F238E27FC236}">
                <a16:creationId xmlns:a16="http://schemas.microsoft.com/office/drawing/2014/main" id="{71DB5613-C130-D859-0DC7-E161A5774493}"/>
              </a:ext>
            </a:extLst>
          </p:cNvPr>
          <p:cNvSpPr/>
          <p:nvPr/>
        </p:nvSpPr>
        <p:spPr>
          <a:xfrm>
            <a:off x="2429065" y="245013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6" name="テキスト ボックス 1035">
            <a:extLst>
              <a:ext uri="{FF2B5EF4-FFF2-40B4-BE49-F238E27FC236}">
                <a16:creationId xmlns:a16="http://schemas.microsoft.com/office/drawing/2014/main" id="{60B877CB-2AD7-B141-9130-F65064927784}"/>
              </a:ext>
            </a:extLst>
          </p:cNvPr>
          <p:cNvSpPr txBox="1"/>
          <p:nvPr/>
        </p:nvSpPr>
        <p:spPr>
          <a:xfrm>
            <a:off x="2402195" y="239981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VOUT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7" name="角丸四角形 1036">
            <a:extLst>
              <a:ext uri="{FF2B5EF4-FFF2-40B4-BE49-F238E27FC236}">
                <a16:creationId xmlns:a16="http://schemas.microsoft.com/office/drawing/2014/main" id="{CFEF432A-C5EF-B8F4-91A2-1FC52CE947F3}"/>
              </a:ext>
            </a:extLst>
          </p:cNvPr>
          <p:cNvSpPr/>
          <p:nvPr/>
        </p:nvSpPr>
        <p:spPr>
          <a:xfrm>
            <a:off x="2429065" y="261830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VU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8" name="角丸四角形 1037">
            <a:extLst>
              <a:ext uri="{FF2B5EF4-FFF2-40B4-BE49-F238E27FC236}">
                <a16:creationId xmlns:a16="http://schemas.microsoft.com/office/drawing/2014/main" id="{A29D1EA9-F91E-3034-8BFE-C8993E7EBCA2}"/>
              </a:ext>
            </a:extLst>
          </p:cNvPr>
          <p:cNvSpPr/>
          <p:nvPr/>
        </p:nvSpPr>
        <p:spPr>
          <a:xfrm>
            <a:off x="2425089" y="278568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0" name="テキスト ボックス 1039">
            <a:extLst>
              <a:ext uri="{FF2B5EF4-FFF2-40B4-BE49-F238E27FC236}">
                <a16:creationId xmlns:a16="http://schemas.microsoft.com/office/drawing/2014/main" id="{56C78F70-1DD5-8DBA-526C-C3DCB12163AD}"/>
              </a:ext>
            </a:extLst>
          </p:cNvPr>
          <p:cNvSpPr txBox="1"/>
          <p:nvPr/>
        </p:nvSpPr>
        <p:spPr>
          <a:xfrm>
            <a:off x="2428264" y="273919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1" name="角丸四角形 1040">
            <a:extLst>
              <a:ext uri="{FF2B5EF4-FFF2-40B4-BE49-F238E27FC236}">
                <a16:creationId xmlns:a16="http://schemas.microsoft.com/office/drawing/2014/main" id="{802AB826-D033-193F-2767-E52CBF04C07F}"/>
              </a:ext>
            </a:extLst>
          </p:cNvPr>
          <p:cNvSpPr/>
          <p:nvPr/>
        </p:nvSpPr>
        <p:spPr>
          <a:xfrm>
            <a:off x="2420535" y="295396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2" name="テキスト ボックス 1041">
            <a:extLst>
              <a:ext uri="{FF2B5EF4-FFF2-40B4-BE49-F238E27FC236}">
                <a16:creationId xmlns:a16="http://schemas.microsoft.com/office/drawing/2014/main" id="{9A8A1914-B3D5-CC53-79AE-7031D0926F07}"/>
              </a:ext>
            </a:extLst>
          </p:cNvPr>
          <p:cNvSpPr txBox="1"/>
          <p:nvPr/>
        </p:nvSpPr>
        <p:spPr>
          <a:xfrm>
            <a:off x="2423710" y="2907469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3" name="角丸四角形 1042">
            <a:extLst>
              <a:ext uri="{FF2B5EF4-FFF2-40B4-BE49-F238E27FC236}">
                <a16:creationId xmlns:a16="http://schemas.microsoft.com/office/drawing/2014/main" id="{AFD4D726-99DF-646D-F50F-C23F03A19D5B}"/>
              </a:ext>
            </a:extLst>
          </p:cNvPr>
          <p:cNvSpPr/>
          <p:nvPr/>
        </p:nvSpPr>
        <p:spPr>
          <a:xfrm>
            <a:off x="2429065" y="211179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4" name="テキスト ボックス 1043">
            <a:extLst>
              <a:ext uri="{FF2B5EF4-FFF2-40B4-BE49-F238E27FC236}">
                <a16:creationId xmlns:a16="http://schemas.microsoft.com/office/drawing/2014/main" id="{74218B03-FAF5-204C-34D0-7D9EE9B48CCA}"/>
              </a:ext>
            </a:extLst>
          </p:cNvPr>
          <p:cNvSpPr txBox="1"/>
          <p:nvPr/>
        </p:nvSpPr>
        <p:spPr>
          <a:xfrm>
            <a:off x="2446656" y="206147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REF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46" name="直線矢印コネクタ 1045">
            <a:extLst>
              <a:ext uri="{FF2B5EF4-FFF2-40B4-BE49-F238E27FC236}">
                <a16:creationId xmlns:a16="http://schemas.microsoft.com/office/drawing/2014/main" id="{F6B49461-775A-C65E-F9C6-4347FF999B00}"/>
              </a:ext>
            </a:extLst>
          </p:cNvPr>
          <p:cNvCxnSpPr>
            <a:cxnSpLocks/>
          </p:cNvCxnSpPr>
          <p:nvPr/>
        </p:nvCxnSpPr>
        <p:spPr>
          <a:xfrm>
            <a:off x="2746375" y="352521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直線矢印コネクタ 1046">
            <a:extLst>
              <a:ext uri="{FF2B5EF4-FFF2-40B4-BE49-F238E27FC236}">
                <a16:creationId xmlns:a16="http://schemas.microsoft.com/office/drawing/2014/main" id="{C6C8BE04-EDF0-9C8B-6526-3057E8752861}"/>
              </a:ext>
            </a:extLst>
          </p:cNvPr>
          <p:cNvCxnSpPr>
            <a:cxnSpLocks/>
          </p:cNvCxnSpPr>
          <p:nvPr/>
        </p:nvCxnSpPr>
        <p:spPr>
          <a:xfrm>
            <a:off x="2746375" y="369666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直線矢印コネクタ 1047">
            <a:extLst>
              <a:ext uri="{FF2B5EF4-FFF2-40B4-BE49-F238E27FC236}">
                <a16:creationId xmlns:a16="http://schemas.microsoft.com/office/drawing/2014/main" id="{B4E6EC4D-9481-DB0D-013B-C00DF07026D1}"/>
              </a:ext>
            </a:extLst>
          </p:cNvPr>
          <p:cNvCxnSpPr>
            <a:cxnSpLocks/>
          </p:cNvCxnSpPr>
          <p:nvPr/>
        </p:nvCxnSpPr>
        <p:spPr>
          <a:xfrm>
            <a:off x="2746375" y="386493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直線矢印コネクタ 1048">
            <a:extLst>
              <a:ext uri="{FF2B5EF4-FFF2-40B4-BE49-F238E27FC236}">
                <a16:creationId xmlns:a16="http://schemas.microsoft.com/office/drawing/2014/main" id="{C2EF13A1-2DDC-6342-AD01-BFC63025DE93}"/>
              </a:ext>
            </a:extLst>
          </p:cNvPr>
          <p:cNvCxnSpPr>
            <a:cxnSpLocks/>
          </p:cNvCxnSpPr>
          <p:nvPr/>
        </p:nvCxnSpPr>
        <p:spPr>
          <a:xfrm>
            <a:off x="2746375" y="403321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直線矢印コネクタ 1049">
            <a:extLst>
              <a:ext uri="{FF2B5EF4-FFF2-40B4-BE49-F238E27FC236}">
                <a16:creationId xmlns:a16="http://schemas.microsoft.com/office/drawing/2014/main" id="{37DF17EF-BD69-31B9-001E-260A25663842}"/>
              </a:ext>
            </a:extLst>
          </p:cNvPr>
          <p:cNvCxnSpPr>
            <a:cxnSpLocks/>
          </p:cNvCxnSpPr>
          <p:nvPr/>
        </p:nvCxnSpPr>
        <p:spPr>
          <a:xfrm>
            <a:off x="2746375" y="420466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直線矢印コネクタ 1050">
            <a:extLst>
              <a:ext uri="{FF2B5EF4-FFF2-40B4-BE49-F238E27FC236}">
                <a16:creationId xmlns:a16="http://schemas.microsoft.com/office/drawing/2014/main" id="{F0121949-5555-E81E-CDD5-B28A61F9880B}"/>
              </a:ext>
            </a:extLst>
          </p:cNvPr>
          <p:cNvCxnSpPr>
            <a:cxnSpLocks/>
          </p:cNvCxnSpPr>
          <p:nvPr/>
        </p:nvCxnSpPr>
        <p:spPr>
          <a:xfrm>
            <a:off x="2746375" y="437293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1" name="角丸四角形 1060">
            <a:extLst>
              <a:ext uri="{FF2B5EF4-FFF2-40B4-BE49-F238E27FC236}">
                <a16:creationId xmlns:a16="http://schemas.microsoft.com/office/drawing/2014/main" id="{AE9EC936-A593-23E0-861B-7CAB5E939C8D}"/>
              </a:ext>
            </a:extLst>
          </p:cNvPr>
          <p:cNvSpPr/>
          <p:nvPr/>
        </p:nvSpPr>
        <p:spPr>
          <a:xfrm>
            <a:off x="2423132" y="379823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2" name="角丸四角形 1061">
            <a:extLst>
              <a:ext uri="{FF2B5EF4-FFF2-40B4-BE49-F238E27FC236}">
                <a16:creationId xmlns:a16="http://schemas.microsoft.com/office/drawing/2014/main" id="{CACF4255-20C7-7E88-C1C1-93DE5AA3645F}"/>
              </a:ext>
            </a:extLst>
          </p:cNvPr>
          <p:cNvSpPr/>
          <p:nvPr/>
        </p:nvSpPr>
        <p:spPr>
          <a:xfrm>
            <a:off x="2423132" y="396679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4" name="角丸四角形 1063">
            <a:extLst>
              <a:ext uri="{FF2B5EF4-FFF2-40B4-BE49-F238E27FC236}">
                <a16:creationId xmlns:a16="http://schemas.microsoft.com/office/drawing/2014/main" id="{B39CEA9B-48B3-983E-D0E6-FC3A6B88B52D}"/>
              </a:ext>
            </a:extLst>
          </p:cNvPr>
          <p:cNvSpPr/>
          <p:nvPr/>
        </p:nvSpPr>
        <p:spPr>
          <a:xfrm>
            <a:off x="2423132" y="413496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5" name="角丸四角形 1064">
            <a:extLst>
              <a:ext uri="{FF2B5EF4-FFF2-40B4-BE49-F238E27FC236}">
                <a16:creationId xmlns:a16="http://schemas.microsoft.com/office/drawing/2014/main" id="{7382CB87-363E-1C6E-F759-E135EB2FA537}"/>
              </a:ext>
            </a:extLst>
          </p:cNvPr>
          <p:cNvSpPr/>
          <p:nvPr/>
        </p:nvSpPr>
        <p:spPr>
          <a:xfrm>
            <a:off x="2419156" y="430234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92" name="直線矢印コネクタ 1091">
            <a:extLst>
              <a:ext uri="{FF2B5EF4-FFF2-40B4-BE49-F238E27FC236}">
                <a16:creationId xmlns:a16="http://schemas.microsoft.com/office/drawing/2014/main" id="{6234ECC7-E247-4263-99BF-9D107190BA79}"/>
              </a:ext>
            </a:extLst>
          </p:cNvPr>
          <p:cNvCxnSpPr>
            <a:cxnSpLocks/>
          </p:cNvCxnSpPr>
          <p:nvPr/>
        </p:nvCxnSpPr>
        <p:spPr>
          <a:xfrm>
            <a:off x="7968322" y="319040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3" name="直線矢印コネクタ 1092">
            <a:extLst>
              <a:ext uri="{FF2B5EF4-FFF2-40B4-BE49-F238E27FC236}">
                <a16:creationId xmlns:a16="http://schemas.microsoft.com/office/drawing/2014/main" id="{91DF9BAD-0A30-D102-FDE5-59BD07842A38}"/>
              </a:ext>
            </a:extLst>
          </p:cNvPr>
          <p:cNvCxnSpPr>
            <a:cxnSpLocks/>
          </p:cNvCxnSpPr>
          <p:nvPr/>
        </p:nvCxnSpPr>
        <p:spPr>
          <a:xfrm>
            <a:off x="7968322" y="336185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直線矢印コネクタ 1093">
            <a:extLst>
              <a:ext uri="{FF2B5EF4-FFF2-40B4-BE49-F238E27FC236}">
                <a16:creationId xmlns:a16="http://schemas.microsoft.com/office/drawing/2014/main" id="{97AE39AE-8527-CB20-2940-620037EE5E77}"/>
              </a:ext>
            </a:extLst>
          </p:cNvPr>
          <p:cNvCxnSpPr>
            <a:cxnSpLocks/>
          </p:cNvCxnSpPr>
          <p:nvPr/>
        </p:nvCxnSpPr>
        <p:spPr>
          <a:xfrm>
            <a:off x="7968322" y="353012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直線矢印コネクタ 1094">
            <a:extLst>
              <a:ext uri="{FF2B5EF4-FFF2-40B4-BE49-F238E27FC236}">
                <a16:creationId xmlns:a16="http://schemas.microsoft.com/office/drawing/2014/main" id="{EA02F052-ED51-57F3-EC30-72E8F354B304}"/>
              </a:ext>
            </a:extLst>
          </p:cNvPr>
          <p:cNvCxnSpPr>
            <a:cxnSpLocks/>
          </p:cNvCxnSpPr>
          <p:nvPr/>
        </p:nvCxnSpPr>
        <p:spPr>
          <a:xfrm>
            <a:off x="7968322" y="369840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6" name="直線矢印コネクタ 1095">
            <a:extLst>
              <a:ext uri="{FF2B5EF4-FFF2-40B4-BE49-F238E27FC236}">
                <a16:creationId xmlns:a16="http://schemas.microsoft.com/office/drawing/2014/main" id="{7D8874C9-69AA-BDB0-EAEE-E4AB82F05C11}"/>
              </a:ext>
            </a:extLst>
          </p:cNvPr>
          <p:cNvCxnSpPr>
            <a:cxnSpLocks/>
          </p:cNvCxnSpPr>
          <p:nvPr/>
        </p:nvCxnSpPr>
        <p:spPr>
          <a:xfrm>
            <a:off x="7968322" y="386985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7" name="直線矢印コネクタ 1096">
            <a:extLst>
              <a:ext uri="{FF2B5EF4-FFF2-40B4-BE49-F238E27FC236}">
                <a16:creationId xmlns:a16="http://schemas.microsoft.com/office/drawing/2014/main" id="{A2EA3F38-C845-27C7-B8CD-9C21D2855865}"/>
              </a:ext>
            </a:extLst>
          </p:cNvPr>
          <p:cNvCxnSpPr>
            <a:cxnSpLocks/>
          </p:cNvCxnSpPr>
          <p:nvPr/>
        </p:nvCxnSpPr>
        <p:spPr>
          <a:xfrm>
            <a:off x="7968322" y="403812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8" name="直線矢印コネクタ 1097">
            <a:extLst>
              <a:ext uri="{FF2B5EF4-FFF2-40B4-BE49-F238E27FC236}">
                <a16:creationId xmlns:a16="http://schemas.microsoft.com/office/drawing/2014/main" id="{8ED4F08D-F7D3-88F3-1F40-1CFD7A618002}"/>
              </a:ext>
            </a:extLst>
          </p:cNvPr>
          <p:cNvCxnSpPr>
            <a:cxnSpLocks/>
          </p:cNvCxnSpPr>
          <p:nvPr/>
        </p:nvCxnSpPr>
        <p:spPr>
          <a:xfrm>
            <a:off x="7968322" y="420640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直線矢印コネクタ 1098">
            <a:extLst>
              <a:ext uri="{FF2B5EF4-FFF2-40B4-BE49-F238E27FC236}">
                <a16:creationId xmlns:a16="http://schemas.microsoft.com/office/drawing/2014/main" id="{391E25AE-AEC9-4AEC-A170-A431F214E07A}"/>
              </a:ext>
            </a:extLst>
          </p:cNvPr>
          <p:cNvCxnSpPr>
            <a:cxnSpLocks/>
          </p:cNvCxnSpPr>
          <p:nvPr/>
        </p:nvCxnSpPr>
        <p:spPr>
          <a:xfrm>
            <a:off x="7968322" y="437785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5" name="角丸四角形 1104">
            <a:extLst>
              <a:ext uri="{FF2B5EF4-FFF2-40B4-BE49-F238E27FC236}">
                <a16:creationId xmlns:a16="http://schemas.microsoft.com/office/drawing/2014/main" id="{A4196B1F-08A1-B456-9CB6-92D02B69FDDC}"/>
              </a:ext>
            </a:extLst>
          </p:cNvPr>
          <p:cNvSpPr/>
          <p:nvPr/>
        </p:nvSpPr>
        <p:spPr>
          <a:xfrm>
            <a:off x="9381751" y="311792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D7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6" name="角丸四角形 1105">
            <a:extLst>
              <a:ext uri="{FF2B5EF4-FFF2-40B4-BE49-F238E27FC236}">
                <a16:creationId xmlns:a16="http://schemas.microsoft.com/office/drawing/2014/main" id="{8ADBC615-BEF0-1C74-D004-783FBDE971DD}"/>
              </a:ext>
            </a:extLst>
          </p:cNvPr>
          <p:cNvSpPr/>
          <p:nvPr/>
        </p:nvSpPr>
        <p:spPr>
          <a:xfrm>
            <a:off x="9371842" y="430537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D0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7" name="角丸四角形 1106">
            <a:extLst>
              <a:ext uri="{FF2B5EF4-FFF2-40B4-BE49-F238E27FC236}">
                <a16:creationId xmlns:a16="http://schemas.microsoft.com/office/drawing/2014/main" id="{1EB00921-5FE0-F3B1-6A5B-3749051C2B3D}"/>
              </a:ext>
            </a:extLst>
          </p:cNvPr>
          <p:cNvSpPr/>
          <p:nvPr/>
        </p:nvSpPr>
        <p:spPr>
          <a:xfrm>
            <a:off x="9381751" y="345755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8" name="角丸四角形 1107">
            <a:extLst>
              <a:ext uri="{FF2B5EF4-FFF2-40B4-BE49-F238E27FC236}">
                <a16:creationId xmlns:a16="http://schemas.microsoft.com/office/drawing/2014/main" id="{D1EA3609-3FEB-9451-3843-0AD1849279E3}"/>
              </a:ext>
            </a:extLst>
          </p:cNvPr>
          <p:cNvSpPr/>
          <p:nvPr/>
        </p:nvSpPr>
        <p:spPr>
          <a:xfrm>
            <a:off x="9381751" y="362612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9" name="角丸四角形 1108">
            <a:extLst>
              <a:ext uri="{FF2B5EF4-FFF2-40B4-BE49-F238E27FC236}">
                <a16:creationId xmlns:a16="http://schemas.microsoft.com/office/drawing/2014/main" id="{ADE02FCD-744D-62FB-8E11-286D4F837A52}"/>
              </a:ext>
            </a:extLst>
          </p:cNvPr>
          <p:cNvSpPr/>
          <p:nvPr/>
        </p:nvSpPr>
        <p:spPr>
          <a:xfrm>
            <a:off x="9381751" y="379429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0" name="角丸四角形 1109">
            <a:extLst>
              <a:ext uri="{FF2B5EF4-FFF2-40B4-BE49-F238E27FC236}">
                <a16:creationId xmlns:a16="http://schemas.microsoft.com/office/drawing/2014/main" id="{7F1FC438-153C-FBAF-7763-7A30319BDD00}"/>
              </a:ext>
            </a:extLst>
          </p:cNvPr>
          <p:cNvSpPr/>
          <p:nvPr/>
        </p:nvSpPr>
        <p:spPr>
          <a:xfrm>
            <a:off x="9377775" y="396167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1" name="角丸四角形 1110">
            <a:extLst>
              <a:ext uri="{FF2B5EF4-FFF2-40B4-BE49-F238E27FC236}">
                <a16:creationId xmlns:a16="http://schemas.microsoft.com/office/drawing/2014/main" id="{E8842EBA-86C2-43D6-07C8-5418DA7DCE3B}"/>
              </a:ext>
            </a:extLst>
          </p:cNvPr>
          <p:cNvSpPr/>
          <p:nvPr/>
        </p:nvSpPr>
        <p:spPr>
          <a:xfrm>
            <a:off x="9373221" y="412995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2" name="角丸四角形 1111">
            <a:extLst>
              <a:ext uri="{FF2B5EF4-FFF2-40B4-BE49-F238E27FC236}">
                <a16:creationId xmlns:a16="http://schemas.microsoft.com/office/drawing/2014/main" id="{E1392357-E1E5-DA5D-D951-9E579BBF7EAB}"/>
              </a:ext>
            </a:extLst>
          </p:cNvPr>
          <p:cNvSpPr/>
          <p:nvPr/>
        </p:nvSpPr>
        <p:spPr>
          <a:xfrm>
            <a:off x="9381751" y="328778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D6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22" name="直線矢印コネクタ 1121">
            <a:extLst>
              <a:ext uri="{FF2B5EF4-FFF2-40B4-BE49-F238E27FC236}">
                <a16:creationId xmlns:a16="http://schemas.microsoft.com/office/drawing/2014/main" id="{EFDC7BE0-75AC-6E74-805B-72794E5B2863}"/>
              </a:ext>
            </a:extLst>
          </p:cNvPr>
          <p:cNvCxnSpPr>
            <a:cxnSpLocks/>
          </p:cNvCxnSpPr>
          <p:nvPr/>
        </p:nvCxnSpPr>
        <p:spPr>
          <a:xfrm>
            <a:off x="7975938" y="172452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3" name="直線矢印コネクタ 1122">
            <a:extLst>
              <a:ext uri="{FF2B5EF4-FFF2-40B4-BE49-F238E27FC236}">
                <a16:creationId xmlns:a16="http://schemas.microsoft.com/office/drawing/2014/main" id="{74BCCCE8-777E-D65B-EBAF-766089D0F20F}"/>
              </a:ext>
            </a:extLst>
          </p:cNvPr>
          <p:cNvCxnSpPr>
            <a:cxnSpLocks/>
          </p:cNvCxnSpPr>
          <p:nvPr/>
        </p:nvCxnSpPr>
        <p:spPr>
          <a:xfrm>
            <a:off x="7975938" y="189597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4" name="直線矢印コネクタ 1123">
            <a:extLst>
              <a:ext uri="{FF2B5EF4-FFF2-40B4-BE49-F238E27FC236}">
                <a16:creationId xmlns:a16="http://schemas.microsoft.com/office/drawing/2014/main" id="{012AFE29-3C88-00CE-3F8E-280772CF75D1}"/>
              </a:ext>
            </a:extLst>
          </p:cNvPr>
          <p:cNvCxnSpPr>
            <a:cxnSpLocks/>
          </p:cNvCxnSpPr>
          <p:nvPr/>
        </p:nvCxnSpPr>
        <p:spPr>
          <a:xfrm>
            <a:off x="7975938" y="206424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直線矢印コネクタ 1124">
            <a:extLst>
              <a:ext uri="{FF2B5EF4-FFF2-40B4-BE49-F238E27FC236}">
                <a16:creationId xmlns:a16="http://schemas.microsoft.com/office/drawing/2014/main" id="{8F5C1846-B044-1D0B-138E-FCEDFB970581}"/>
              </a:ext>
            </a:extLst>
          </p:cNvPr>
          <p:cNvCxnSpPr>
            <a:cxnSpLocks/>
          </p:cNvCxnSpPr>
          <p:nvPr/>
        </p:nvCxnSpPr>
        <p:spPr>
          <a:xfrm>
            <a:off x="7975938" y="223252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6" name="直線矢印コネクタ 1125">
            <a:extLst>
              <a:ext uri="{FF2B5EF4-FFF2-40B4-BE49-F238E27FC236}">
                <a16:creationId xmlns:a16="http://schemas.microsoft.com/office/drawing/2014/main" id="{E835C7EE-221A-BB17-D257-E069A5FB2704}"/>
              </a:ext>
            </a:extLst>
          </p:cNvPr>
          <p:cNvCxnSpPr>
            <a:cxnSpLocks/>
          </p:cNvCxnSpPr>
          <p:nvPr/>
        </p:nvCxnSpPr>
        <p:spPr>
          <a:xfrm>
            <a:off x="7975938" y="240397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" name="直線矢印コネクタ 1126">
            <a:extLst>
              <a:ext uri="{FF2B5EF4-FFF2-40B4-BE49-F238E27FC236}">
                <a16:creationId xmlns:a16="http://schemas.microsoft.com/office/drawing/2014/main" id="{951C6A38-6E65-CB94-B95F-AC8E7E3DC81D}"/>
              </a:ext>
            </a:extLst>
          </p:cNvPr>
          <p:cNvCxnSpPr>
            <a:cxnSpLocks/>
          </p:cNvCxnSpPr>
          <p:nvPr/>
        </p:nvCxnSpPr>
        <p:spPr>
          <a:xfrm>
            <a:off x="7975938" y="257224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8" name="直線矢印コネクタ 1127">
            <a:extLst>
              <a:ext uri="{FF2B5EF4-FFF2-40B4-BE49-F238E27FC236}">
                <a16:creationId xmlns:a16="http://schemas.microsoft.com/office/drawing/2014/main" id="{E25F9F5A-3708-9DA9-CFBC-01E11018289D}"/>
              </a:ext>
            </a:extLst>
          </p:cNvPr>
          <p:cNvCxnSpPr>
            <a:cxnSpLocks/>
          </p:cNvCxnSpPr>
          <p:nvPr/>
        </p:nvCxnSpPr>
        <p:spPr>
          <a:xfrm>
            <a:off x="7975938" y="274052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直線矢印コネクタ 1128">
            <a:extLst>
              <a:ext uri="{FF2B5EF4-FFF2-40B4-BE49-F238E27FC236}">
                <a16:creationId xmlns:a16="http://schemas.microsoft.com/office/drawing/2014/main" id="{2F5A5B1A-4875-BD84-6C53-C40C06B1A63C}"/>
              </a:ext>
            </a:extLst>
          </p:cNvPr>
          <p:cNvCxnSpPr>
            <a:cxnSpLocks/>
          </p:cNvCxnSpPr>
          <p:nvPr/>
        </p:nvCxnSpPr>
        <p:spPr>
          <a:xfrm>
            <a:off x="7975938" y="291197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0" name="角丸四角形 1129">
            <a:extLst>
              <a:ext uri="{FF2B5EF4-FFF2-40B4-BE49-F238E27FC236}">
                <a16:creationId xmlns:a16="http://schemas.microsoft.com/office/drawing/2014/main" id="{DCA59FC3-8EF5-6858-B2D1-2185B5251056}"/>
              </a:ext>
            </a:extLst>
          </p:cNvPr>
          <p:cNvSpPr/>
          <p:nvPr/>
        </p:nvSpPr>
        <p:spPr>
          <a:xfrm>
            <a:off x="8134815" y="1832294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5" name="角丸四角形 1134">
            <a:extLst>
              <a:ext uri="{FF2B5EF4-FFF2-40B4-BE49-F238E27FC236}">
                <a16:creationId xmlns:a16="http://schemas.microsoft.com/office/drawing/2014/main" id="{06D02FAC-7978-6D27-0D56-E92D80063707}"/>
              </a:ext>
            </a:extLst>
          </p:cNvPr>
          <p:cNvSpPr/>
          <p:nvPr/>
        </p:nvSpPr>
        <p:spPr>
          <a:xfrm>
            <a:off x="9389367" y="165204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6" name="角丸四角形 1135">
            <a:extLst>
              <a:ext uri="{FF2B5EF4-FFF2-40B4-BE49-F238E27FC236}">
                <a16:creationId xmlns:a16="http://schemas.microsoft.com/office/drawing/2014/main" id="{678C68D7-BF03-A94B-959A-BC9E53D59640}"/>
              </a:ext>
            </a:extLst>
          </p:cNvPr>
          <p:cNvSpPr/>
          <p:nvPr/>
        </p:nvSpPr>
        <p:spPr>
          <a:xfrm>
            <a:off x="9379458" y="283949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D8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7" name="角丸四角形 1136">
            <a:extLst>
              <a:ext uri="{FF2B5EF4-FFF2-40B4-BE49-F238E27FC236}">
                <a16:creationId xmlns:a16="http://schemas.microsoft.com/office/drawing/2014/main" id="{4375A28C-90F1-D415-DCF6-9C416AD7DD99}"/>
              </a:ext>
            </a:extLst>
          </p:cNvPr>
          <p:cNvSpPr/>
          <p:nvPr/>
        </p:nvSpPr>
        <p:spPr>
          <a:xfrm>
            <a:off x="9389367" y="199168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8" name="角丸四角形 1137">
            <a:extLst>
              <a:ext uri="{FF2B5EF4-FFF2-40B4-BE49-F238E27FC236}">
                <a16:creationId xmlns:a16="http://schemas.microsoft.com/office/drawing/2014/main" id="{004BC1CE-98EE-8E78-9940-41B6E4C26624}"/>
              </a:ext>
            </a:extLst>
          </p:cNvPr>
          <p:cNvSpPr/>
          <p:nvPr/>
        </p:nvSpPr>
        <p:spPr>
          <a:xfrm>
            <a:off x="9389367" y="216024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9" name="角丸四角形 1138">
            <a:extLst>
              <a:ext uri="{FF2B5EF4-FFF2-40B4-BE49-F238E27FC236}">
                <a16:creationId xmlns:a16="http://schemas.microsoft.com/office/drawing/2014/main" id="{844E05EB-9812-A8AD-706F-E022FCA95BE6}"/>
              </a:ext>
            </a:extLst>
          </p:cNvPr>
          <p:cNvSpPr/>
          <p:nvPr/>
        </p:nvSpPr>
        <p:spPr>
          <a:xfrm>
            <a:off x="9389367" y="232841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0" name="角丸四角形 1139">
            <a:extLst>
              <a:ext uri="{FF2B5EF4-FFF2-40B4-BE49-F238E27FC236}">
                <a16:creationId xmlns:a16="http://schemas.microsoft.com/office/drawing/2014/main" id="{BECF008A-71ED-351A-A9A7-7F7A47D0E9CC}"/>
              </a:ext>
            </a:extLst>
          </p:cNvPr>
          <p:cNvSpPr/>
          <p:nvPr/>
        </p:nvSpPr>
        <p:spPr>
          <a:xfrm>
            <a:off x="9385391" y="249579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1" name="角丸四角形 1140">
            <a:extLst>
              <a:ext uri="{FF2B5EF4-FFF2-40B4-BE49-F238E27FC236}">
                <a16:creationId xmlns:a16="http://schemas.microsoft.com/office/drawing/2014/main" id="{C3C505D4-94D2-8236-80A9-9C4F04A7615E}"/>
              </a:ext>
            </a:extLst>
          </p:cNvPr>
          <p:cNvSpPr/>
          <p:nvPr/>
        </p:nvSpPr>
        <p:spPr>
          <a:xfrm>
            <a:off x="9380837" y="266407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D9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2" name="角丸四角形 1141">
            <a:extLst>
              <a:ext uri="{FF2B5EF4-FFF2-40B4-BE49-F238E27FC236}">
                <a16:creationId xmlns:a16="http://schemas.microsoft.com/office/drawing/2014/main" id="{A2CB5023-1567-1033-19F2-8CBFFD49BD25}"/>
              </a:ext>
            </a:extLst>
          </p:cNvPr>
          <p:cNvSpPr/>
          <p:nvPr/>
        </p:nvSpPr>
        <p:spPr>
          <a:xfrm>
            <a:off x="9389367" y="182190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43" name="直線矢印コネクタ 1142">
            <a:extLst>
              <a:ext uri="{FF2B5EF4-FFF2-40B4-BE49-F238E27FC236}">
                <a16:creationId xmlns:a16="http://schemas.microsoft.com/office/drawing/2014/main" id="{D355D8AB-C3EA-57DD-319E-8B1DFF3DCD2F}"/>
              </a:ext>
            </a:extLst>
          </p:cNvPr>
          <p:cNvCxnSpPr>
            <a:cxnSpLocks/>
          </p:cNvCxnSpPr>
          <p:nvPr/>
        </p:nvCxnSpPr>
        <p:spPr>
          <a:xfrm>
            <a:off x="7975938" y="137770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4" name="直線矢印コネクタ 1143">
            <a:extLst>
              <a:ext uri="{FF2B5EF4-FFF2-40B4-BE49-F238E27FC236}">
                <a16:creationId xmlns:a16="http://schemas.microsoft.com/office/drawing/2014/main" id="{59D605C1-8436-34B8-4B1F-FA6DBDD182E7}"/>
              </a:ext>
            </a:extLst>
          </p:cNvPr>
          <p:cNvCxnSpPr>
            <a:cxnSpLocks/>
          </p:cNvCxnSpPr>
          <p:nvPr/>
        </p:nvCxnSpPr>
        <p:spPr>
          <a:xfrm>
            <a:off x="7975938" y="154915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5" name="角丸四角形 1144">
            <a:extLst>
              <a:ext uri="{FF2B5EF4-FFF2-40B4-BE49-F238E27FC236}">
                <a16:creationId xmlns:a16="http://schemas.microsoft.com/office/drawing/2014/main" id="{0BA4580F-831C-2996-C770-65F7AE648CA3}"/>
              </a:ext>
            </a:extLst>
          </p:cNvPr>
          <p:cNvSpPr/>
          <p:nvPr/>
        </p:nvSpPr>
        <p:spPr>
          <a:xfrm>
            <a:off x="8665500" y="1305525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4" name="テキスト ボックス 1153">
            <a:extLst>
              <a:ext uri="{FF2B5EF4-FFF2-40B4-BE49-F238E27FC236}">
                <a16:creationId xmlns:a16="http://schemas.microsoft.com/office/drawing/2014/main" id="{B0641AD4-017B-527B-FD41-DE7EFA6020F5}"/>
              </a:ext>
            </a:extLst>
          </p:cNvPr>
          <p:cNvSpPr txBox="1"/>
          <p:nvPr/>
        </p:nvSpPr>
        <p:spPr>
          <a:xfrm>
            <a:off x="9395174" y="1942993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D13</a:t>
            </a:r>
            <a:endParaRPr lang="ja-JP" altLang="en-US" sz="900"/>
          </a:p>
        </p:txBody>
      </p:sp>
      <p:sp>
        <p:nvSpPr>
          <p:cNvPr id="1155" name="テキスト ボックス 1154">
            <a:extLst>
              <a:ext uri="{FF2B5EF4-FFF2-40B4-BE49-F238E27FC236}">
                <a16:creationId xmlns:a16="http://schemas.microsoft.com/office/drawing/2014/main" id="{ABEC70CB-901E-1406-27AD-5E35C3BC6754}"/>
              </a:ext>
            </a:extLst>
          </p:cNvPr>
          <p:cNvSpPr txBox="1"/>
          <p:nvPr/>
        </p:nvSpPr>
        <p:spPr>
          <a:xfrm>
            <a:off x="9391349" y="211191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D12</a:t>
            </a:r>
            <a:endParaRPr lang="ja-JP" altLang="en-US" sz="900"/>
          </a:p>
        </p:txBody>
      </p:sp>
      <p:sp>
        <p:nvSpPr>
          <p:cNvPr id="1156" name="テキスト ボックス 1155">
            <a:extLst>
              <a:ext uri="{FF2B5EF4-FFF2-40B4-BE49-F238E27FC236}">
                <a16:creationId xmlns:a16="http://schemas.microsoft.com/office/drawing/2014/main" id="{2BE52C60-9C3F-C6E6-B5FE-DF8C773F8029}"/>
              </a:ext>
            </a:extLst>
          </p:cNvPr>
          <p:cNvSpPr txBox="1"/>
          <p:nvPr/>
        </p:nvSpPr>
        <p:spPr>
          <a:xfrm>
            <a:off x="9387524" y="2279586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D11</a:t>
            </a:r>
            <a:endParaRPr lang="ja-JP" altLang="en-US" sz="900"/>
          </a:p>
        </p:txBody>
      </p:sp>
      <p:sp>
        <p:nvSpPr>
          <p:cNvPr id="1157" name="テキスト ボックス 1156">
            <a:extLst>
              <a:ext uri="{FF2B5EF4-FFF2-40B4-BE49-F238E27FC236}">
                <a16:creationId xmlns:a16="http://schemas.microsoft.com/office/drawing/2014/main" id="{C0E61D58-383D-CD0E-CC41-7048ECE36C05}"/>
              </a:ext>
            </a:extLst>
          </p:cNvPr>
          <p:cNvSpPr txBox="1"/>
          <p:nvPr/>
        </p:nvSpPr>
        <p:spPr>
          <a:xfrm>
            <a:off x="9391349" y="2445653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D10</a:t>
            </a:r>
            <a:endParaRPr lang="ja-JP" altLang="en-US" sz="900"/>
          </a:p>
        </p:txBody>
      </p:sp>
      <p:sp>
        <p:nvSpPr>
          <p:cNvPr id="1158" name="テキスト ボックス 1157">
            <a:extLst>
              <a:ext uri="{FF2B5EF4-FFF2-40B4-BE49-F238E27FC236}">
                <a16:creationId xmlns:a16="http://schemas.microsoft.com/office/drawing/2014/main" id="{2E8D70C7-1824-0B5D-2E79-17F9014767CD}"/>
              </a:ext>
            </a:extLst>
          </p:cNvPr>
          <p:cNvSpPr txBox="1"/>
          <p:nvPr/>
        </p:nvSpPr>
        <p:spPr>
          <a:xfrm>
            <a:off x="8993927" y="1299973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1159" name="テキスト ボックス 1158">
            <a:extLst>
              <a:ext uri="{FF2B5EF4-FFF2-40B4-BE49-F238E27FC236}">
                <a16:creationId xmlns:a16="http://schemas.microsoft.com/office/drawing/2014/main" id="{F08A83E5-3515-60AB-3153-73CBC3EB4663}"/>
              </a:ext>
            </a:extLst>
          </p:cNvPr>
          <p:cNvSpPr txBox="1"/>
          <p:nvPr/>
        </p:nvSpPr>
        <p:spPr>
          <a:xfrm>
            <a:off x="9377197" y="160822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AREF</a:t>
            </a:r>
            <a:endParaRPr lang="ja-JP" altLang="en-US" sz="900"/>
          </a:p>
        </p:txBody>
      </p:sp>
      <p:sp>
        <p:nvSpPr>
          <p:cNvPr id="1160" name="テキスト ボックス 1159">
            <a:extLst>
              <a:ext uri="{FF2B5EF4-FFF2-40B4-BE49-F238E27FC236}">
                <a16:creationId xmlns:a16="http://schemas.microsoft.com/office/drawing/2014/main" id="{76085891-5F5F-8B5E-E37E-2E8F8DB30071}"/>
              </a:ext>
            </a:extLst>
          </p:cNvPr>
          <p:cNvSpPr txBox="1"/>
          <p:nvPr/>
        </p:nvSpPr>
        <p:spPr>
          <a:xfrm>
            <a:off x="9387524" y="177715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sp>
        <p:nvSpPr>
          <p:cNvPr id="1163" name="角丸四角形 1162">
            <a:extLst>
              <a:ext uri="{FF2B5EF4-FFF2-40B4-BE49-F238E27FC236}">
                <a16:creationId xmlns:a16="http://schemas.microsoft.com/office/drawing/2014/main" id="{E9506C0C-BD4B-0665-F90D-BD05D87FC56E}"/>
              </a:ext>
            </a:extLst>
          </p:cNvPr>
          <p:cNvSpPr/>
          <p:nvPr/>
        </p:nvSpPr>
        <p:spPr>
          <a:xfrm>
            <a:off x="8665500" y="4823776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I3C</a:t>
            </a:r>
            <a:endParaRPr kumimoji="1" lang="ja-JP" altLang="en-US" sz="9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64" name="テキスト ボックス 1163">
            <a:extLst>
              <a:ext uri="{FF2B5EF4-FFF2-40B4-BE49-F238E27FC236}">
                <a16:creationId xmlns:a16="http://schemas.microsoft.com/office/drawing/2014/main" id="{3F0545D2-5086-0C7D-69C0-68280C4AE1E8}"/>
              </a:ext>
            </a:extLst>
          </p:cNvPr>
          <p:cNvSpPr txBox="1"/>
          <p:nvPr/>
        </p:nvSpPr>
        <p:spPr>
          <a:xfrm>
            <a:off x="8924925" y="4818224"/>
            <a:ext cx="4184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r>
              <a:rPr kumimoji="1" lang="en-US" altLang="ja-JP" sz="8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ja-JP" sz="8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68" name="直線矢印コネクタ 1167">
            <a:extLst>
              <a:ext uri="{FF2B5EF4-FFF2-40B4-BE49-F238E27FC236}">
                <a16:creationId xmlns:a16="http://schemas.microsoft.com/office/drawing/2014/main" id="{24CA612E-03F8-5528-C046-639C19193103}"/>
              </a:ext>
            </a:extLst>
          </p:cNvPr>
          <p:cNvCxnSpPr>
            <a:cxnSpLocks/>
          </p:cNvCxnSpPr>
          <p:nvPr/>
        </p:nvCxnSpPr>
        <p:spPr>
          <a:xfrm>
            <a:off x="7251700" y="4883279"/>
            <a:ext cx="624198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0" name="直線矢印コネクタ 1169">
            <a:extLst>
              <a:ext uri="{FF2B5EF4-FFF2-40B4-BE49-F238E27FC236}">
                <a16:creationId xmlns:a16="http://schemas.microsoft.com/office/drawing/2014/main" id="{5844D350-1481-6790-2646-9585EB4EF16A}"/>
              </a:ext>
            </a:extLst>
          </p:cNvPr>
          <p:cNvCxnSpPr>
            <a:cxnSpLocks/>
          </p:cNvCxnSpPr>
          <p:nvPr/>
        </p:nvCxnSpPr>
        <p:spPr>
          <a:xfrm>
            <a:off x="7385733" y="5057302"/>
            <a:ext cx="490165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7" name="テキスト ボックス 1176">
            <a:extLst>
              <a:ext uri="{FF2B5EF4-FFF2-40B4-BE49-F238E27FC236}">
                <a16:creationId xmlns:a16="http://schemas.microsoft.com/office/drawing/2014/main" id="{D0DC842F-7302-92B6-C00A-9046DC71BA95}"/>
              </a:ext>
            </a:extLst>
          </p:cNvPr>
          <p:cNvSpPr txBox="1"/>
          <p:nvPr/>
        </p:nvSpPr>
        <p:spPr>
          <a:xfrm>
            <a:off x="9854220" y="2616692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</a:t>
            </a:r>
            <a:endParaRPr lang="ja-JP" altLang="en-US" sz="900"/>
          </a:p>
        </p:txBody>
      </p:sp>
      <p:sp>
        <p:nvSpPr>
          <p:cNvPr id="1178" name="テキスト ボックス 1177">
            <a:extLst>
              <a:ext uri="{FF2B5EF4-FFF2-40B4-BE49-F238E27FC236}">
                <a16:creationId xmlns:a16="http://schemas.microsoft.com/office/drawing/2014/main" id="{6BB37A25-FEC2-8CAF-B3F4-BB9937D39E2F}"/>
              </a:ext>
            </a:extLst>
          </p:cNvPr>
          <p:cNvSpPr txBox="1"/>
          <p:nvPr/>
        </p:nvSpPr>
        <p:spPr>
          <a:xfrm>
            <a:off x="9784370" y="2445771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GREEN</a:t>
            </a:r>
            <a:endParaRPr lang="ja-JP" altLang="en-US" sz="900"/>
          </a:p>
        </p:txBody>
      </p:sp>
      <p:cxnSp>
        <p:nvCxnSpPr>
          <p:cNvPr id="1186" name="直線矢印コネクタ 1185">
            <a:extLst>
              <a:ext uri="{FF2B5EF4-FFF2-40B4-BE49-F238E27FC236}">
                <a16:creationId xmlns:a16="http://schemas.microsoft.com/office/drawing/2014/main" id="{2DCE697A-577C-1C25-BA64-46278B35C0FA}"/>
              </a:ext>
            </a:extLst>
          </p:cNvPr>
          <p:cNvCxnSpPr>
            <a:cxnSpLocks/>
          </p:cNvCxnSpPr>
          <p:nvPr/>
        </p:nvCxnSpPr>
        <p:spPr>
          <a:xfrm>
            <a:off x="7254065" y="4883279"/>
            <a:ext cx="0" cy="1348713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9" name="直線矢印コネクタ 1188">
            <a:extLst>
              <a:ext uri="{FF2B5EF4-FFF2-40B4-BE49-F238E27FC236}">
                <a16:creationId xmlns:a16="http://schemas.microsoft.com/office/drawing/2014/main" id="{E87FA773-6FC8-01E4-20DA-7FE8FE738A11}"/>
              </a:ext>
            </a:extLst>
          </p:cNvPr>
          <p:cNvCxnSpPr>
            <a:cxnSpLocks/>
          </p:cNvCxnSpPr>
          <p:nvPr/>
        </p:nvCxnSpPr>
        <p:spPr>
          <a:xfrm>
            <a:off x="7050785" y="6396090"/>
            <a:ext cx="335758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2" name="直線矢印コネクタ 1191">
            <a:extLst>
              <a:ext uri="{FF2B5EF4-FFF2-40B4-BE49-F238E27FC236}">
                <a16:creationId xmlns:a16="http://schemas.microsoft.com/office/drawing/2014/main" id="{4BF1CE67-8B16-80D9-3874-D8DF4DAF4366}"/>
              </a:ext>
            </a:extLst>
          </p:cNvPr>
          <p:cNvCxnSpPr>
            <a:cxnSpLocks/>
          </p:cNvCxnSpPr>
          <p:nvPr/>
        </p:nvCxnSpPr>
        <p:spPr>
          <a:xfrm>
            <a:off x="7050754" y="6222467"/>
            <a:ext cx="212805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7" name="グループ化 1216">
            <a:extLst>
              <a:ext uri="{FF2B5EF4-FFF2-40B4-BE49-F238E27FC236}">
                <a16:creationId xmlns:a16="http://schemas.microsoft.com/office/drawing/2014/main" id="{0D72E1D3-C5B9-2DBE-C2E8-752E26EE7931}"/>
              </a:ext>
            </a:extLst>
          </p:cNvPr>
          <p:cNvGrpSpPr/>
          <p:nvPr/>
        </p:nvGrpSpPr>
        <p:grpSpPr>
          <a:xfrm rot="16200000">
            <a:off x="10285998" y="2475031"/>
            <a:ext cx="152126" cy="134968"/>
            <a:chOff x="10534649" y="4251328"/>
            <a:chExt cx="210752" cy="186981"/>
          </a:xfrm>
        </p:grpSpPr>
        <p:sp>
          <p:nvSpPr>
            <p:cNvPr id="1201" name="三角形 1200">
              <a:extLst>
                <a:ext uri="{FF2B5EF4-FFF2-40B4-BE49-F238E27FC236}">
                  <a16:creationId xmlns:a16="http://schemas.microsoft.com/office/drawing/2014/main" id="{DE46981F-B6E8-6BB3-BE7D-A00FAAEA17A9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03" name="直線コネクタ 1202">
              <a:extLst>
                <a:ext uri="{FF2B5EF4-FFF2-40B4-BE49-F238E27FC236}">
                  <a16:creationId xmlns:a16="http://schemas.microsoft.com/office/drawing/2014/main" id="{EA3398B8-D436-8E60-C79C-A5CB2C4837F5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6" name="直線コネクタ 1205">
              <a:extLst>
                <a:ext uri="{FF2B5EF4-FFF2-40B4-BE49-F238E27FC236}">
                  <a16:creationId xmlns:a16="http://schemas.microsoft.com/office/drawing/2014/main" id="{D725BE10-F311-A605-9727-405A3F48D278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6" name="グループ化 1215">
              <a:extLst>
                <a:ext uri="{FF2B5EF4-FFF2-40B4-BE49-F238E27FC236}">
                  <a16:creationId xmlns:a16="http://schemas.microsoft.com/office/drawing/2014/main" id="{D794F165-999D-C21D-8425-B68807B62AA9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08" name="直線コネクタ 1207">
                <a:extLst>
                  <a:ext uri="{FF2B5EF4-FFF2-40B4-BE49-F238E27FC236}">
                    <a16:creationId xmlns:a16="http://schemas.microsoft.com/office/drawing/2014/main" id="{C796F312-F813-B2A1-DF30-B607829C53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0" name="直線コネクタ 1209">
                <a:extLst>
                  <a:ext uri="{FF2B5EF4-FFF2-40B4-BE49-F238E27FC236}">
                    <a16:creationId xmlns:a16="http://schemas.microsoft.com/office/drawing/2014/main" id="{916B7E33-7931-9B8E-B34D-2F824D5ED8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3" name="直線コネクタ 1212">
                <a:extLst>
                  <a:ext uri="{FF2B5EF4-FFF2-40B4-BE49-F238E27FC236}">
                    <a16:creationId xmlns:a16="http://schemas.microsoft.com/office/drawing/2014/main" id="{1F0AF75F-470C-096A-32FF-AEE4F92FC06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34" name="グループ化 1233">
            <a:extLst>
              <a:ext uri="{FF2B5EF4-FFF2-40B4-BE49-F238E27FC236}">
                <a16:creationId xmlns:a16="http://schemas.microsoft.com/office/drawing/2014/main" id="{B1D25394-82C2-FFF5-E5FA-A93880FA5E64}"/>
              </a:ext>
            </a:extLst>
          </p:cNvPr>
          <p:cNvGrpSpPr/>
          <p:nvPr/>
        </p:nvGrpSpPr>
        <p:grpSpPr>
          <a:xfrm rot="16200000">
            <a:off x="10298487" y="2652735"/>
            <a:ext cx="152126" cy="134968"/>
            <a:chOff x="10534649" y="4251328"/>
            <a:chExt cx="210752" cy="186981"/>
          </a:xfrm>
        </p:grpSpPr>
        <p:sp>
          <p:nvSpPr>
            <p:cNvPr id="1235" name="三角形 1234">
              <a:extLst>
                <a:ext uri="{FF2B5EF4-FFF2-40B4-BE49-F238E27FC236}">
                  <a16:creationId xmlns:a16="http://schemas.microsoft.com/office/drawing/2014/main" id="{0B28E0E7-C325-0AB9-DAC9-307D1A6CE4DD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36" name="直線コネクタ 1235">
              <a:extLst>
                <a:ext uri="{FF2B5EF4-FFF2-40B4-BE49-F238E27FC236}">
                  <a16:creationId xmlns:a16="http://schemas.microsoft.com/office/drawing/2014/main" id="{16D5B91C-37ED-9ED2-0FEB-A6E33B0C01D4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7" name="直線コネクタ 1236">
              <a:extLst>
                <a:ext uri="{FF2B5EF4-FFF2-40B4-BE49-F238E27FC236}">
                  <a16:creationId xmlns:a16="http://schemas.microsoft.com/office/drawing/2014/main" id="{52A20AD3-5A35-BE5F-911D-1BB20681FD0F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38" name="グループ化 1237">
              <a:extLst>
                <a:ext uri="{FF2B5EF4-FFF2-40B4-BE49-F238E27FC236}">
                  <a16:creationId xmlns:a16="http://schemas.microsoft.com/office/drawing/2014/main" id="{0EFAC0C7-4B97-60B6-71BB-0FC737DA99AD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39" name="直線コネクタ 1238">
                <a:extLst>
                  <a:ext uri="{FF2B5EF4-FFF2-40B4-BE49-F238E27FC236}">
                    <a16:creationId xmlns:a16="http://schemas.microsoft.com/office/drawing/2014/main" id="{C86ECBA6-8928-CE53-BFC1-03D1808D64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0" name="直線コネクタ 1239">
                <a:extLst>
                  <a:ext uri="{FF2B5EF4-FFF2-40B4-BE49-F238E27FC236}">
                    <a16:creationId xmlns:a16="http://schemas.microsoft.com/office/drawing/2014/main" id="{2BA2209E-485A-0F47-F5E2-38C48725B7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1" name="直線コネクタ 1240">
                <a:extLst>
                  <a:ext uri="{FF2B5EF4-FFF2-40B4-BE49-F238E27FC236}">
                    <a16:creationId xmlns:a16="http://schemas.microsoft.com/office/drawing/2014/main" id="{9CAED8F1-B60A-22CD-271C-8995E26A66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42" name="グループ化 1241">
            <a:extLst>
              <a:ext uri="{FF2B5EF4-FFF2-40B4-BE49-F238E27FC236}">
                <a16:creationId xmlns:a16="http://schemas.microsoft.com/office/drawing/2014/main" id="{9B1290C2-825C-AF2B-6E15-D7D8E7487170}"/>
              </a:ext>
            </a:extLst>
          </p:cNvPr>
          <p:cNvGrpSpPr/>
          <p:nvPr/>
        </p:nvGrpSpPr>
        <p:grpSpPr>
          <a:xfrm rot="16200000">
            <a:off x="10292837" y="3268470"/>
            <a:ext cx="152126" cy="134968"/>
            <a:chOff x="10534649" y="4251328"/>
            <a:chExt cx="210752" cy="186981"/>
          </a:xfrm>
        </p:grpSpPr>
        <p:sp>
          <p:nvSpPr>
            <p:cNvPr id="1243" name="三角形 1242">
              <a:extLst>
                <a:ext uri="{FF2B5EF4-FFF2-40B4-BE49-F238E27FC236}">
                  <a16:creationId xmlns:a16="http://schemas.microsoft.com/office/drawing/2014/main" id="{2163386F-8BCD-6238-F7FE-5F7671F2BEFA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44" name="直線コネクタ 1243">
              <a:extLst>
                <a:ext uri="{FF2B5EF4-FFF2-40B4-BE49-F238E27FC236}">
                  <a16:creationId xmlns:a16="http://schemas.microsoft.com/office/drawing/2014/main" id="{AD1C0EB5-0FD5-96A8-6EE1-66012233D682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5" name="直線コネクタ 1244">
              <a:extLst>
                <a:ext uri="{FF2B5EF4-FFF2-40B4-BE49-F238E27FC236}">
                  <a16:creationId xmlns:a16="http://schemas.microsoft.com/office/drawing/2014/main" id="{46F61C92-0589-EEAB-66BD-FA622DC71163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46" name="グループ化 1245">
              <a:extLst>
                <a:ext uri="{FF2B5EF4-FFF2-40B4-BE49-F238E27FC236}">
                  <a16:creationId xmlns:a16="http://schemas.microsoft.com/office/drawing/2014/main" id="{E57C7A2B-1BB6-AC90-180C-5559EBCB9795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47" name="直線コネクタ 1246">
                <a:extLst>
                  <a:ext uri="{FF2B5EF4-FFF2-40B4-BE49-F238E27FC236}">
                    <a16:creationId xmlns:a16="http://schemas.microsoft.com/office/drawing/2014/main" id="{8328F07E-B60C-00E5-6B61-CEBCB1339A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8" name="直線コネクタ 1247">
                <a:extLst>
                  <a:ext uri="{FF2B5EF4-FFF2-40B4-BE49-F238E27FC236}">
                    <a16:creationId xmlns:a16="http://schemas.microsoft.com/office/drawing/2014/main" id="{C99D46E1-902D-33F1-EC06-2473CA09A1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9" name="直線コネクタ 1248">
                <a:extLst>
                  <a:ext uri="{FF2B5EF4-FFF2-40B4-BE49-F238E27FC236}">
                    <a16:creationId xmlns:a16="http://schemas.microsoft.com/office/drawing/2014/main" id="{8E2B1E57-938E-A094-A0D9-ADEE8872B1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042DEC2F-7E55-28F7-40B1-A1F15201B5EE}"/>
              </a:ext>
            </a:extLst>
          </p:cNvPr>
          <p:cNvCxnSpPr>
            <a:cxnSpLocks/>
          </p:cNvCxnSpPr>
          <p:nvPr/>
        </p:nvCxnSpPr>
        <p:spPr>
          <a:xfrm>
            <a:off x="7385733" y="5057302"/>
            <a:ext cx="0" cy="1341963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EA4AD094-ADC2-90C9-986B-DE6C97CB00CA}"/>
              </a:ext>
            </a:extLst>
          </p:cNvPr>
          <p:cNvSpPr/>
          <p:nvPr/>
        </p:nvSpPr>
        <p:spPr>
          <a:xfrm>
            <a:off x="9388094" y="1278601"/>
            <a:ext cx="393574" cy="323569"/>
          </a:xfrm>
          <a:prstGeom prst="roundRect">
            <a:avLst>
              <a:gd name="adj" fmla="val 9805"/>
            </a:avLst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2B7EC174-AC3A-2178-7F8C-BD489EC77944}"/>
              </a:ext>
            </a:extLst>
          </p:cNvPr>
          <p:cNvSpPr/>
          <p:nvPr/>
        </p:nvSpPr>
        <p:spPr>
          <a:xfrm>
            <a:off x="9380890" y="131055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657DD619-B751-DC35-7E37-A05CDF45CF71}"/>
              </a:ext>
            </a:extLst>
          </p:cNvPr>
          <p:cNvSpPr/>
          <p:nvPr/>
        </p:nvSpPr>
        <p:spPr>
          <a:xfrm>
            <a:off x="9380890" y="147911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20A5B49-9127-5DCA-1A42-E464AA98DE49}"/>
              </a:ext>
            </a:extLst>
          </p:cNvPr>
          <p:cNvSpPr txBox="1"/>
          <p:nvPr/>
        </p:nvSpPr>
        <p:spPr>
          <a:xfrm>
            <a:off x="9386697" y="126187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D19</a:t>
            </a:r>
            <a:endParaRPr lang="ja-JP" altLang="en-US" sz="9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21BAE74-472A-2EE5-DC58-E70FF10002A5}"/>
              </a:ext>
            </a:extLst>
          </p:cNvPr>
          <p:cNvSpPr txBox="1"/>
          <p:nvPr/>
        </p:nvSpPr>
        <p:spPr>
          <a:xfrm>
            <a:off x="9382872" y="1430792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D18</a:t>
            </a:r>
            <a:endParaRPr lang="ja-JP" altLang="en-US" sz="900"/>
          </a:p>
        </p:txBody>
      </p:sp>
      <p:sp>
        <p:nvSpPr>
          <p:cNvPr id="55" name="角丸四角形 54">
            <a:extLst>
              <a:ext uri="{FF2B5EF4-FFF2-40B4-BE49-F238E27FC236}">
                <a16:creationId xmlns:a16="http://schemas.microsoft.com/office/drawing/2014/main" id="{91FF9518-832D-799F-45F6-E48A8667E12F}"/>
              </a:ext>
            </a:extLst>
          </p:cNvPr>
          <p:cNvSpPr/>
          <p:nvPr/>
        </p:nvSpPr>
        <p:spPr>
          <a:xfrm>
            <a:off x="8671244" y="1993611"/>
            <a:ext cx="637715" cy="634492"/>
          </a:xfrm>
          <a:prstGeom prst="roundRect">
            <a:avLst>
              <a:gd name="adj" fmla="val 13081"/>
            </a:avLst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SPI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25508C14-17A3-3852-4616-F5CB9E246DFE}"/>
              </a:ext>
            </a:extLst>
          </p:cNvPr>
          <p:cNvSpPr txBox="1"/>
          <p:nvPr/>
        </p:nvSpPr>
        <p:spPr>
          <a:xfrm>
            <a:off x="8753262" y="1966453"/>
            <a:ext cx="586035" cy="700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sclk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miso</a:t>
            </a: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mosi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cs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6A478761-9FE0-5DE2-DD56-6B44231EC5A6}"/>
              </a:ext>
            </a:extLst>
          </p:cNvPr>
          <p:cNvSpPr txBox="1"/>
          <p:nvPr/>
        </p:nvSpPr>
        <p:spPr>
          <a:xfrm>
            <a:off x="9749463" y="1254664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I2C_SDA</a:t>
            </a:r>
            <a:endParaRPr lang="ja-JP" altLang="en-US" sz="900"/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DDEB78EB-A6B5-11EC-BC74-43388D90CB7E}"/>
              </a:ext>
            </a:extLst>
          </p:cNvPr>
          <p:cNvSpPr txBox="1"/>
          <p:nvPr/>
        </p:nvSpPr>
        <p:spPr>
          <a:xfrm>
            <a:off x="9749463" y="1424727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I2C_SCL</a:t>
            </a:r>
            <a:endParaRPr lang="ja-JP" altLang="en-US" sz="900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18E2978C-DF5F-8EBB-88D7-76FC8CB68C41}"/>
              </a:ext>
            </a:extLst>
          </p:cNvPr>
          <p:cNvSpPr txBox="1"/>
          <p:nvPr/>
        </p:nvSpPr>
        <p:spPr>
          <a:xfrm>
            <a:off x="9740393" y="4755948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I3C_SDA</a:t>
            </a:r>
            <a:endParaRPr lang="ja-JP" altLang="en-US" sz="900"/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5039B6E3-EDD5-CDE8-746E-3152145F9A31}"/>
              </a:ext>
            </a:extLst>
          </p:cNvPr>
          <p:cNvSpPr txBox="1"/>
          <p:nvPr/>
        </p:nvSpPr>
        <p:spPr>
          <a:xfrm>
            <a:off x="9740393" y="4938711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I3C_SCL</a:t>
            </a:r>
            <a:endParaRPr lang="ja-JP" altLang="en-US" sz="900"/>
          </a:p>
        </p:txBody>
      </p:sp>
      <p:sp>
        <p:nvSpPr>
          <p:cNvPr id="1030" name="角丸四角形 1029">
            <a:extLst>
              <a:ext uri="{FF2B5EF4-FFF2-40B4-BE49-F238E27FC236}">
                <a16:creationId xmlns:a16="http://schemas.microsoft.com/office/drawing/2014/main" id="{273EE308-D79E-DB92-4DD6-13805AD96F08}"/>
              </a:ext>
            </a:extLst>
          </p:cNvPr>
          <p:cNvSpPr/>
          <p:nvPr/>
        </p:nvSpPr>
        <p:spPr>
          <a:xfrm>
            <a:off x="8823567" y="626891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4" name="テキスト ボックス 1053">
            <a:extLst>
              <a:ext uri="{FF2B5EF4-FFF2-40B4-BE49-F238E27FC236}">
                <a16:creationId xmlns:a16="http://schemas.microsoft.com/office/drawing/2014/main" id="{C64B817C-E32A-3E84-BD98-0BD334CA0D33}"/>
              </a:ext>
            </a:extLst>
          </p:cNvPr>
          <p:cNvSpPr txBox="1"/>
          <p:nvPr/>
        </p:nvSpPr>
        <p:spPr>
          <a:xfrm>
            <a:off x="9280370" y="6217084"/>
            <a:ext cx="258828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= Pin names which can be used in the code</a:t>
            </a:r>
            <a:endParaRPr lang="ja-JP" altLang="en-US" sz="900"/>
          </a:p>
        </p:txBody>
      </p:sp>
      <p:sp>
        <p:nvSpPr>
          <p:cNvPr id="1055" name="テキスト ボックス 1054">
            <a:extLst>
              <a:ext uri="{FF2B5EF4-FFF2-40B4-BE49-F238E27FC236}">
                <a16:creationId xmlns:a16="http://schemas.microsoft.com/office/drawing/2014/main" id="{900A8557-7697-60D8-EE0E-B1D65D8E4212}"/>
              </a:ext>
            </a:extLst>
          </p:cNvPr>
          <p:cNvSpPr txBox="1"/>
          <p:nvPr/>
        </p:nvSpPr>
        <p:spPr>
          <a:xfrm>
            <a:off x="224475" y="4848619"/>
            <a:ext cx="403343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* Note: A5 pin is tied to 10kΩ pull-up and 100nF capacitor to GND on board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5E9869-229D-4756-0EE5-6F6276B9480D}"/>
              </a:ext>
            </a:extLst>
          </p:cNvPr>
          <p:cNvSpPr txBox="1"/>
          <p:nvPr/>
        </p:nvSpPr>
        <p:spPr>
          <a:xfrm>
            <a:off x="298539" y="5797715"/>
            <a:ext cx="373486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All pin sockets can be used by defining pin like “P1_17”</a:t>
            </a:r>
          </a:p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This page shows pin sockets having special name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69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8FA99F76-0470-C363-4E6A-941B4B03F5F6}"/>
              </a:ext>
            </a:extLst>
          </p:cNvPr>
          <p:cNvCxnSpPr>
            <a:cxnSpLocks/>
          </p:cNvCxnSpPr>
          <p:nvPr/>
        </p:nvCxnSpPr>
        <p:spPr>
          <a:xfrm>
            <a:off x="7867722" y="5143008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5DD2FCA0-E7F5-66A2-2B1B-0237B5A60AF0}"/>
              </a:ext>
            </a:extLst>
          </p:cNvPr>
          <p:cNvCxnSpPr>
            <a:cxnSpLocks/>
          </p:cNvCxnSpPr>
          <p:nvPr/>
        </p:nvCxnSpPr>
        <p:spPr>
          <a:xfrm>
            <a:off x="2626157" y="5143008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4">
            <a:extLst>
              <a:ext uri="{FF2B5EF4-FFF2-40B4-BE49-F238E27FC236}">
                <a16:creationId xmlns:a16="http://schemas.microsoft.com/office/drawing/2014/main" id="{35D93E6C-CD2F-D0F6-6786-AA23AE9D9E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2189114" y="453773"/>
            <a:ext cx="7848000" cy="34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6247559D-0A96-74BC-55D7-6A966469A9B3}"/>
              </a:ext>
            </a:extLst>
          </p:cNvPr>
          <p:cNvCxnSpPr>
            <a:cxnSpLocks/>
          </p:cNvCxnSpPr>
          <p:nvPr/>
        </p:nvCxnSpPr>
        <p:spPr>
          <a:xfrm>
            <a:off x="4367114" y="5143008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12A949-DFF2-9BF1-9762-B5976BEBB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FRDM-MCXN947</a:t>
            </a:r>
            <a:br>
              <a:rPr kumimoji="1" lang="en-US" altLang="ja-JP" dirty="0"/>
            </a:br>
            <a:r>
              <a:rPr kumimoji="1" lang="en-US" altLang="ja-JP" dirty="0" err="1"/>
              <a:t>mikroBUS</a:t>
            </a:r>
            <a:r>
              <a:rPr kumimoji="1" lang="en-US" altLang="ja-JP" dirty="0"/>
              <a:t> socket</a:t>
            </a:r>
            <a:endParaRPr kumimoji="1" lang="ja-JP" altLang="en-US"/>
          </a:p>
        </p:txBody>
      </p:sp>
      <p:sp>
        <p:nvSpPr>
          <p:cNvPr id="31" name="角丸四角形 30">
            <a:extLst>
              <a:ext uri="{FF2B5EF4-FFF2-40B4-BE49-F238E27FC236}">
                <a16:creationId xmlns:a16="http://schemas.microsoft.com/office/drawing/2014/main" id="{1B5D7DC5-E94D-6D8E-6B27-68357140F68F}"/>
              </a:ext>
            </a:extLst>
          </p:cNvPr>
          <p:cNvSpPr/>
          <p:nvPr/>
        </p:nvSpPr>
        <p:spPr>
          <a:xfrm>
            <a:off x="2901150" y="5081013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ea typeface="Meiryo" panose="020B0604030504040204" pitchFamily="34" charset="-128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ea typeface="Meiryo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1041" name="角丸四角形 1040">
            <a:extLst>
              <a:ext uri="{FF2B5EF4-FFF2-40B4-BE49-F238E27FC236}">
                <a16:creationId xmlns:a16="http://schemas.microsoft.com/office/drawing/2014/main" id="{802AB826-D033-193F-2767-E52CBF04C07F}"/>
              </a:ext>
            </a:extLst>
          </p:cNvPr>
          <p:cNvSpPr/>
          <p:nvPr/>
        </p:nvSpPr>
        <p:spPr>
          <a:xfrm>
            <a:off x="2420535" y="507544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2" name="テキスト ボックス 1041">
            <a:extLst>
              <a:ext uri="{FF2B5EF4-FFF2-40B4-BE49-F238E27FC236}">
                <a16:creationId xmlns:a16="http://schemas.microsoft.com/office/drawing/2014/main" id="{9A8A1914-B3D5-CC53-79AE-7031D0926F07}"/>
              </a:ext>
            </a:extLst>
          </p:cNvPr>
          <p:cNvSpPr txBox="1"/>
          <p:nvPr/>
        </p:nvSpPr>
        <p:spPr>
          <a:xfrm>
            <a:off x="2423710" y="5028952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23" name="直線矢印コネクタ 1122">
            <a:extLst>
              <a:ext uri="{FF2B5EF4-FFF2-40B4-BE49-F238E27FC236}">
                <a16:creationId xmlns:a16="http://schemas.microsoft.com/office/drawing/2014/main" id="{74BCCCE8-777E-D65B-EBAF-766089D0F20F}"/>
              </a:ext>
            </a:extLst>
          </p:cNvPr>
          <p:cNvCxnSpPr>
            <a:cxnSpLocks/>
          </p:cNvCxnSpPr>
          <p:nvPr/>
        </p:nvCxnSpPr>
        <p:spPr>
          <a:xfrm>
            <a:off x="7000646" y="5144510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0" name="角丸四角形 1029">
            <a:extLst>
              <a:ext uri="{FF2B5EF4-FFF2-40B4-BE49-F238E27FC236}">
                <a16:creationId xmlns:a16="http://schemas.microsoft.com/office/drawing/2014/main" id="{273EE308-D79E-DB92-4DD6-13805AD96F08}"/>
              </a:ext>
            </a:extLst>
          </p:cNvPr>
          <p:cNvSpPr/>
          <p:nvPr/>
        </p:nvSpPr>
        <p:spPr>
          <a:xfrm>
            <a:off x="8823567" y="626891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4" name="テキスト ボックス 1053">
            <a:extLst>
              <a:ext uri="{FF2B5EF4-FFF2-40B4-BE49-F238E27FC236}">
                <a16:creationId xmlns:a16="http://schemas.microsoft.com/office/drawing/2014/main" id="{C64B817C-E32A-3E84-BD98-0BD334CA0D33}"/>
              </a:ext>
            </a:extLst>
          </p:cNvPr>
          <p:cNvSpPr txBox="1"/>
          <p:nvPr/>
        </p:nvSpPr>
        <p:spPr>
          <a:xfrm>
            <a:off x="9280370" y="6217084"/>
            <a:ext cx="258828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= Pin names which can be used in the code</a:t>
            </a:r>
            <a:endParaRPr lang="ja-JP" altLang="en-US" sz="900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88D52249-A76E-89F0-8959-E03C16D6DE82}"/>
              </a:ext>
            </a:extLst>
          </p:cNvPr>
          <p:cNvCxnSpPr>
            <a:cxnSpLocks/>
          </p:cNvCxnSpPr>
          <p:nvPr/>
        </p:nvCxnSpPr>
        <p:spPr>
          <a:xfrm>
            <a:off x="7867722" y="4991579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D3B3E5BA-523D-7DC9-0E7B-FCCAEECB5D70}"/>
              </a:ext>
            </a:extLst>
          </p:cNvPr>
          <p:cNvCxnSpPr>
            <a:cxnSpLocks/>
          </p:cNvCxnSpPr>
          <p:nvPr/>
        </p:nvCxnSpPr>
        <p:spPr>
          <a:xfrm>
            <a:off x="2626157" y="4991579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0D9577BC-8014-E635-A437-FE39C215793D}"/>
              </a:ext>
            </a:extLst>
          </p:cNvPr>
          <p:cNvCxnSpPr>
            <a:cxnSpLocks/>
          </p:cNvCxnSpPr>
          <p:nvPr/>
        </p:nvCxnSpPr>
        <p:spPr>
          <a:xfrm>
            <a:off x="4367114" y="4991579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72010574-146C-5599-76D6-E95B4D8933C3}"/>
              </a:ext>
            </a:extLst>
          </p:cNvPr>
          <p:cNvCxnSpPr>
            <a:cxnSpLocks/>
          </p:cNvCxnSpPr>
          <p:nvPr/>
        </p:nvCxnSpPr>
        <p:spPr>
          <a:xfrm>
            <a:off x="7000646" y="4993081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8CCE6752-A24F-3CF7-5514-16DB728B402F}"/>
              </a:ext>
            </a:extLst>
          </p:cNvPr>
          <p:cNvCxnSpPr>
            <a:cxnSpLocks/>
          </p:cNvCxnSpPr>
          <p:nvPr/>
        </p:nvCxnSpPr>
        <p:spPr>
          <a:xfrm>
            <a:off x="7866505" y="481992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CE662ABA-5485-0ED1-AB82-6FDEA5D28A16}"/>
              </a:ext>
            </a:extLst>
          </p:cNvPr>
          <p:cNvCxnSpPr>
            <a:cxnSpLocks/>
          </p:cNvCxnSpPr>
          <p:nvPr/>
        </p:nvCxnSpPr>
        <p:spPr>
          <a:xfrm>
            <a:off x="2624940" y="481992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AA73C4A-93ED-07C6-B60E-42CE692BEE6D}"/>
              </a:ext>
            </a:extLst>
          </p:cNvPr>
          <p:cNvCxnSpPr>
            <a:cxnSpLocks/>
          </p:cNvCxnSpPr>
          <p:nvPr/>
        </p:nvCxnSpPr>
        <p:spPr>
          <a:xfrm>
            <a:off x="4365897" y="4819921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47EA7EF8-1F37-AAF9-7E18-7B307AB567B0}"/>
              </a:ext>
            </a:extLst>
          </p:cNvPr>
          <p:cNvCxnSpPr>
            <a:cxnSpLocks/>
          </p:cNvCxnSpPr>
          <p:nvPr/>
        </p:nvCxnSpPr>
        <p:spPr>
          <a:xfrm>
            <a:off x="6999429" y="4821423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44E9A336-1890-4A5A-7826-933145C3612F}"/>
              </a:ext>
            </a:extLst>
          </p:cNvPr>
          <p:cNvCxnSpPr>
            <a:cxnSpLocks/>
          </p:cNvCxnSpPr>
          <p:nvPr/>
        </p:nvCxnSpPr>
        <p:spPr>
          <a:xfrm>
            <a:off x="7866505" y="466849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F15E5BF3-803F-3676-E4AD-31BF7BD21E1C}"/>
              </a:ext>
            </a:extLst>
          </p:cNvPr>
          <p:cNvCxnSpPr>
            <a:cxnSpLocks/>
          </p:cNvCxnSpPr>
          <p:nvPr/>
        </p:nvCxnSpPr>
        <p:spPr>
          <a:xfrm>
            <a:off x="2624940" y="466849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1B2A8590-7066-F1E7-EB1E-3ED98D8D9B46}"/>
              </a:ext>
            </a:extLst>
          </p:cNvPr>
          <p:cNvCxnSpPr>
            <a:cxnSpLocks/>
          </p:cNvCxnSpPr>
          <p:nvPr/>
        </p:nvCxnSpPr>
        <p:spPr>
          <a:xfrm>
            <a:off x="4365897" y="4668492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BAF515BA-910A-DB58-1523-C214B1426187}"/>
              </a:ext>
            </a:extLst>
          </p:cNvPr>
          <p:cNvCxnSpPr>
            <a:cxnSpLocks/>
          </p:cNvCxnSpPr>
          <p:nvPr/>
        </p:nvCxnSpPr>
        <p:spPr>
          <a:xfrm>
            <a:off x="6999429" y="4669994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直線矢印コネクタ 1034">
            <a:extLst>
              <a:ext uri="{FF2B5EF4-FFF2-40B4-BE49-F238E27FC236}">
                <a16:creationId xmlns:a16="http://schemas.microsoft.com/office/drawing/2014/main" id="{17A3C9FB-E5B7-4349-8858-CA9F28C4563D}"/>
              </a:ext>
            </a:extLst>
          </p:cNvPr>
          <p:cNvCxnSpPr>
            <a:cxnSpLocks/>
          </p:cNvCxnSpPr>
          <p:nvPr/>
        </p:nvCxnSpPr>
        <p:spPr>
          <a:xfrm>
            <a:off x="2639572" y="4498048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直線矢印コネクタ 1038">
            <a:extLst>
              <a:ext uri="{FF2B5EF4-FFF2-40B4-BE49-F238E27FC236}">
                <a16:creationId xmlns:a16="http://schemas.microsoft.com/office/drawing/2014/main" id="{871E274C-3570-F9B3-B03E-07A52826C940}"/>
              </a:ext>
            </a:extLst>
          </p:cNvPr>
          <p:cNvCxnSpPr>
            <a:cxnSpLocks/>
          </p:cNvCxnSpPr>
          <p:nvPr/>
        </p:nvCxnSpPr>
        <p:spPr>
          <a:xfrm>
            <a:off x="4380529" y="4498048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5" name="直線矢印コネクタ 1044">
            <a:extLst>
              <a:ext uri="{FF2B5EF4-FFF2-40B4-BE49-F238E27FC236}">
                <a16:creationId xmlns:a16="http://schemas.microsoft.com/office/drawing/2014/main" id="{BFD44F07-D198-7A9E-8C53-76BE6C4E012C}"/>
              </a:ext>
            </a:extLst>
          </p:cNvPr>
          <p:cNvCxnSpPr>
            <a:cxnSpLocks/>
          </p:cNvCxnSpPr>
          <p:nvPr/>
        </p:nvCxnSpPr>
        <p:spPr>
          <a:xfrm>
            <a:off x="7014061" y="4499550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直線矢印コネクタ 1052">
            <a:extLst>
              <a:ext uri="{FF2B5EF4-FFF2-40B4-BE49-F238E27FC236}">
                <a16:creationId xmlns:a16="http://schemas.microsoft.com/office/drawing/2014/main" id="{BFEB04B7-9416-1CA5-3E9D-C6F8BE6142E0}"/>
              </a:ext>
            </a:extLst>
          </p:cNvPr>
          <p:cNvCxnSpPr>
            <a:cxnSpLocks/>
          </p:cNvCxnSpPr>
          <p:nvPr/>
        </p:nvCxnSpPr>
        <p:spPr>
          <a:xfrm>
            <a:off x="2639572" y="4346619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直線矢印コネクタ 1055">
            <a:extLst>
              <a:ext uri="{FF2B5EF4-FFF2-40B4-BE49-F238E27FC236}">
                <a16:creationId xmlns:a16="http://schemas.microsoft.com/office/drawing/2014/main" id="{AF893807-7FF4-BCF7-747D-88752DC09962}"/>
              </a:ext>
            </a:extLst>
          </p:cNvPr>
          <p:cNvCxnSpPr>
            <a:cxnSpLocks/>
          </p:cNvCxnSpPr>
          <p:nvPr/>
        </p:nvCxnSpPr>
        <p:spPr>
          <a:xfrm>
            <a:off x="4380529" y="4346619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" name="直線矢印コネクタ 1056">
            <a:extLst>
              <a:ext uri="{FF2B5EF4-FFF2-40B4-BE49-F238E27FC236}">
                <a16:creationId xmlns:a16="http://schemas.microsoft.com/office/drawing/2014/main" id="{F62808D1-D5A0-A6C1-AD5D-10E08348CF5D}"/>
              </a:ext>
            </a:extLst>
          </p:cNvPr>
          <p:cNvCxnSpPr>
            <a:cxnSpLocks/>
          </p:cNvCxnSpPr>
          <p:nvPr/>
        </p:nvCxnSpPr>
        <p:spPr>
          <a:xfrm>
            <a:off x="7014061" y="4348121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直線矢印コネクタ 1058">
            <a:extLst>
              <a:ext uri="{FF2B5EF4-FFF2-40B4-BE49-F238E27FC236}">
                <a16:creationId xmlns:a16="http://schemas.microsoft.com/office/drawing/2014/main" id="{7A180243-B1C3-9428-4569-B3EC9A9C37A4}"/>
              </a:ext>
            </a:extLst>
          </p:cNvPr>
          <p:cNvCxnSpPr>
            <a:cxnSpLocks/>
          </p:cNvCxnSpPr>
          <p:nvPr/>
        </p:nvCxnSpPr>
        <p:spPr>
          <a:xfrm>
            <a:off x="2638355" y="417496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直線矢印コネクタ 1059">
            <a:extLst>
              <a:ext uri="{FF2B5EF4-FFF2-40B4-BE49-F238E27FC236}">
                <a16:creationId xmlns:a16="http://schemas.microsoft.com/office/drawing/2014/main" id="{FA8C755B-A1F3-D0F9-B95F-32C07DC67E7A}"/>
              </a:ext>
            </a:extLst>
          </p:cNvPr>
          <p:cNvCxnSpPr>
            <a:cxnSpLocks/>
          </p:cNvCxnSpPr>
          <p:nvPr/>
        </p:nvCxnSpPr>
        <p:spPr>
          <a:xfrm>
            <a:off x="4379312" y="4174961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3" name="直線矢印コネクタ 1062">
            <a:extLst>
              <a:ext uri="{FF2B5EF4-FFF2-40B4-BE49-F238E27FC236}">
                <a16:creationId xmlns:a16="http://schemas.microsoft.com/office/drawing/2014/main" id="{B773E381-3ACF-01BE-69D7-A3E28F68CFB2}"/>
              </a:ext>
            </a:extLst>
          </p:cNvPr>
          <p:cNvCxnSpPr>
            <a:cxnSpLocks/>
          </p:cNvCxnSpPr>
          <p:nvPr/>
        </p:nvCxnSpPr>
        <p:spPr>
          <a:xfrm>
            <a:off x="7012844" y="4176463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7" name="直線矢印コネクタ 1066">
            <a:extLst>
              <a:ext uri="{FF2B5EF4-FFF2-40B4-BE49-F238E27FC236}">
                <a16:creationId xmlns:a16="http://schemas.microsoft.com/office/drawing/2014/main" id="{3F3CB3B0-2675-C058-611C-307054605822}"/>
              </a:ext>
            </a:extLst>
          </p:cNvPr>
          <p:cNvCxnSpPr>
            <a:cxnSpLocks/>
          </p:cNvCxnSpPr>
          <p:nvPr/>
        </p:nvCxnSpPr>
        <p:spPr>
          <a:xfrm>
            <a:off x="2638355" y="402353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8" name="直線矢印コネクタ 1067">
            <a:extLst>
              <a:ext uri="{FF2B5EF4-FFF2-40B4-BE49-F238E27FC236}">
                <a16:creationId xmlns:a16="http://schemas.microsoft.com/office/drawing/2014/main" id="{B0FD74C1-CCFF-B465-6FF9-805C612D85E7}"/>
              </a:ext>
            </a:extLst>
          </p:cNvPr>
          <p:cNvCxnSpPr>
            <a:cxnSpLocks/>
          </p:cNvCxnSpPr>
          <p:nvPr/>
        </p:nvCxnSpPr>
        <p:spPr>
          <a:xfrm>
            <a:off x="4379312" y="4023532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直線矢印コネクタ 1068">
            <a:extLst>
              <a:ext uri="{FF2B5EF4-FFF2-40B4-BE49-F238E27FC236}">
                <a16:creationId xmlns:a16="http://schemas.microsoft.com/office/drawing/2014/main" id="{2E3B34A9-572C-798D-9908-C815BF7DE05C}"/>
              </a:ext>
            </a:extLst>
          </p:cNvPr>
          <p:cNvCxnSpPr>
            <a:cxnSpLocks/>
          </p:cNvCxnSpPr>
          <p:nvPr/>
        </p:nvCxnSpPr>
        <p:spPr>
          <a:xfrm>
            <a:off x="7012844" y="4025034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0" name="角丸四角形 1129">
            <a:extLst>
              <a:ext uri="{FF2B5EF4-FFF2-40B4-BE49-F238E27FC236}">
                <a16:creationId xmlns:a16="http://schemas.microsoft.com/office/drawing/2014/main" id="{DCA59FC3-8EF5-6858-B2D1-2185B5251056}"/>
              </a:ext>
            </a:extLst>
          </p:cNvPr>
          <p:cNvSpPr/>
          <p:nvPr/>
        </p:nvSpPr>
        <p:spPr>
          <a:xfrm>
            <a:off x="8127500" y="5080830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2" name="角丸四角形 1141">
            <a:extLst>
              <a:ext uri="{FF2B5EF4-FFF2-40B4-BE49-F238E27FC236}">
                <a16:creationId xmlns:a16="http://schemas.microsoft.com/office/drawing/2014/main" id="{A2CB5023-1567-1033-19F2-8CBFFD49BD25}"/>
              </a:ext>
            </a:extLst>
          </p:cNvPr>
          <p:cNvSpPr/>
          <p:nvPr/>
        </p:nvSpPr>
        <p:spPr>
          <a:xfrm>
            <a:off x="9382052" y="508503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60" name="テキスト ボックス 1159">
            <a:extLst>
              <a:ext uri="{FF2B5EF4-FFF2-40B4-BE49-F238E27FC236}">
                <a16:creationId xmlns:a16="http://schemas.microsoft.com/office/drawing/2014/main" id="{76085891-5F5F-8B5E-E37E-2E8F8DB30071}"/>
              </a:ext>
            </a:extLst>
          </p:cNvPr>
          <p:cNvSpPr txBox="1"/>
          <p:nvPr/>
        </p:nvSpPr>
        <p:spPr>
          <a:xfrm>
            <a:off x="9380209" y="504457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cxnSp>
        <p:nvCxnSpPr>
          <p:cNvPr id="1029" name="直線矢印コネクタ 1028">
            <a:extLst>
              <a:ext uri="{FF2B5EF4-FFF2-40B4-BE49-F238E27FC236}">
                <a16:creationId xmlns:a16="http://schemas.microsoft.com/office/drawing/2014/main" id="{183EE654-C10E-D54C-AB5B-6D6622E8307F}"/>
              </a:ext>
            </a:extLst>
          </p:cNvPr>
          <p:cNvCxnSpPr>
            <a:cxnSpLocks/>
          </p:cNvCxnSpPr>
          <p:nvPr/>
        </p:nvCxnSpPr>
        <p:spPr>
          <a:xfrm>
            <a:off x="7859192" y="4498048"/>
            <a:ext cx="2345258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直線矢印コネクタ 1051">
            <a:extLst>
              <a:ext uri="{FF2B5EF4-FFF2-40B4-BE49-F238E27FC236}">
                <a16:creationId xmlns:a16="http://schemas.microsoft.com/office/drawing/2014/main" id="{7595293D-F60A-BDFF-6254-DCB8867565DA}"/>
              </a:ext>
            </a:extLst>
          </p:cNvPr>
          <p:cNvCxnSpPr>
            <a:cxnSpLocks/>
          </p:cNvCxnSpPr>
          <p:nvPr/>
        </p:nvCxnSpPr>
        <p:spPr>
          <a:xfrm>
            <a:off x="7859192" y="4346619"/>
            <a:ext cx="2319858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直線矢印コネクタ 1057">
            <a:extLst>
              <a:ext uri="{FF2B5EF4-FFF2-40B4-BE49-F238E27FC236}">
                <a16:creationId xmlns:a16="http://schemas.microsoft.com/office/drawing/2014/main" id="{C715A7AC-CD7B-3D02-40E4-15009335A712}"/>
              </a:ext>
            </a:extLst>
          </p:cNvPr>
          <p:cNvCxnSpPr>
            <a:cxnSpLocks/>
          </p:cNvCxnSpPr>
          <p:nvPr/>
        </p:nvCxnSpPr>
        <p:spPr>
          <a:xfrm>
            <a:off x="7857975" y="417496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6" name="直線矢印コネクタ 1065">
            <a:extLst>
              <a:ext uri="{FF2B5EF4-FFF2-40B4-BE49-F238E27FC236}">
                <a16:creationId xmlns:a16="http://schemas.microsoft.com/office/drawing/2014/main" id="{454F5EE7-190A-7043-38CD-64CE1B16AC2A}"/>
              </a:ext>
            </a:extLst>
          </p:cNvPr>
          <p:cNvCxnSpPr>
            <a:cxnSpLocks/>
          </p:cNvCxnSpPr>
          <p:nvPr/>
        </p:nvCxnSpPr>
        <p:spPr>
          <a:xfrm>
            <a:off x="7857975" y="402353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1" name="角丸四角形 1080">
            <a:extLst>
              <a:ext uri="{FF2B5EF4-FFF2-40B4-BE49-F238E27FC236}">
                <a16:creationId xmlns:a16="http://schemas.microsoft.com/office/drawing/2014/main" id="{A6F41144-1B43-E8E3-F012-426C88A465E9}"/>
              </a:ext>
            </a:extLst>
          </p:cNvPr>
          <p:cNvSpPr/>
          <p:nvPr/>
        </p:nvSpPr>
        <p:spPr>
          <a:xfrm>
            <a:off x="2898902" y="4914649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3.3V Regulated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2" name="角丸四角形 1081">
            <a:extLst>
              <a:ext uri="{FF2B5EF4-FFF2-40B4-BE49-F238E27FC236}">
                <a16:creationId xmlns:a16="http://schemas.microsoft.com/office/drawing/2014/main" id="{69D14486-1E60-E7CF-13E5-1F23E918B713}"/>
              </a:ext>
            </a:extLst>
          </p:cNvPr>
          <p:cNvSpPr/>
          <p:nvPr/>
        </p:nvSpPr>
        <p:spPr>
          <a:xfrm>
            <a:off x="8123896" y="4923581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5.0V USB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4" name="角丸四角形 1083">
            <a:extLst>
              <a:ext uri="{FF2B5EF4-FFF2-40B4-BE49-F238E27FC236}">
                <a16:creationId xmlns:a16="http://schemas.microsoft.com/office/drawing/2014/main" id="{145E6358-9C61-F984-1BAA-19B880D9D538}"/>
              </a:ext>
            </a:extLst>
          </p:cNvPr>
          <p:cNvSpPr/>
          <p:nvPr/>
        </p:nvSpPr>
        <p:spPr>
          <a:xfrm>
            <a:off x="2426815" y="491493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5" name="テキスト ボックス 1084">
            <a:extLst>
              <a:ext uri="{FF2B5EF4-FFF2-40B4-BE49-F238E27FC236}">
                <a16:creationId xmlns:a16="http://schemas.microsoft.com/office/drawing/2014/main" id="{792683AB-C4F1-849B-BA71-F1F2B3796EFB}"/>
              </a:ext>
            </a:extLst>
          </p:cNvPr>
          <p:cNvSpPr txBox="1"/>
          <p:nvPr/>
        </p:nvSpPr>
        <p:spPr>
          <a:xfrm>
            <a:off x="2399945" y="486461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VOUT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6" name="角丸四角形 1085">
            <a:extLst>
              <a:ext uri="{FF2B5EF4-FFF2-40B4-BE49-F238E27FC236}">
                <a16:creationId xmlns:a16="http://schemas.microsoft.com/office/drawing/2014/main" id="{B2C86794-FDAE-609B-3FE3-5AB16C558BC1}"/>
              </a:ext>
            </a:extLst>
          </p:cNvPr>
          <p:cNvSpPr/>
          <p:nvPr/>
        </p:nvSpPr>
        <p:spPr>
          <a:xfrm>
            <a:off x="9380953" y="491698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VU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2" name="角丸四角形 1101">
            <a:extLst>
              <a:ext uri="{FF2B5EF4-FFF2-40B4-BE49-F238E27FC236}">
                <a16:creationId xmlns:a16="http://schemas.microsoft.com/office/drawing/2014/main" id="{1482967D-AC19-AC90-5F33-41DB47A471CA}"/>
              </a:ext>
            </a:extLst>
          </p:cNvPr>
          <p:cNvSpPr/>
          <p:nvPr/>
        </p:nvSpPr>
        <p:spPr>
          <a:xfrm>
            <a:off x="2418196" y="4275743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3" name="テキスト ボックス 1102">
            <a:extLst>
              <a:ext uri="{FF2B5EF4-FFF2-40B4-BE49-F238E27FC236}">
                <a16:creationId xmlns:a16="http://schemas.microsoft.com/office/drawing/2014/main" id="{06C8894A-F24A-30D0-20F9-1A92AFBD8A77}"/>
              </a:ext>
            </a:extLst>
          </p:cNvPr>
          <p:cNvSpPr txBox="1"/>
          <p:nvPr/>
        </p:nvSpPr>
        <p:spPr>
          <a:xfrm>
            <a:off x="2371537" y="4222552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MB_CS</a:t>
            </a:r>
          </a:p>
        </p:txBody>
      </p:sp>
      <p:sp>
        <p:nvSpPr>
          <p:cNvPr id="1104" name="角丸四角形 1103">
            <a:extLst>
              <a:ext uri="{FF2B5EF4-FFF2-40B4-BE49-F238E27FC236}">
                <a16:creationId xmlns:a16="http://schemas.microsoft.com/office/drawing/2014/main" id="{A54AD5E6-D80F-1A22-AB8D-98B44AE51160}"/>
              </a:ext>
            </a:extLst>
          </p:cNvPr>
          <p:cNvSpPr/>
          <p:nvPr/>
        </p:nvSpPr>
        <p:spPr>
          <a:xfrm>
            <a:off x="9162420" y="3954284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3" name="テキスト ボックス 1112">
            <a:extLst>
              <a:ext uri="{FF2B5EF4-FFF2-40B4-BE49-F238E27FC236}">
                <a16:creationId xmlns:a16="http://schemas.microsoft.com/office/drawing/2014/main" id="{A9FCAACC-5B74-ADE2-5400-9BCC95B9A29B}"/>
              </a:ext>
            </a:extLst>
          </p:cNvPr>
          <p:cNvSpPr txBox="1"/>
          <p:nvPr/>
        </p:nvSpPr>
        <p:spPr>
          <a:xfrm>
            <a:off x="9115761" y="3901093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MB_PWM</a:t>
            </a:r>
          </a:p>
        </p:txBody>
      </p:sp>
      <p:sp>
        <p:nvSpPr>
          <p:cNvPr id="1114" name="角丸四角形 1113">
            <a:extLst>
              <a:ext uri="{FF2B5EF4-FFF2-40B4-BE49-F238E27FC236}">
                <a16:creationId xmlns:a16="http://schemas.microsoft.com/office/drawing/2014/main" id="{4A406669-4BB4-0188-D75A-4FA3254017D5}"/>
              </a:ext>
            </a:extLst>
          </p:cNvPr>
          <p:cNvSpPr/>
          <p:nvPr/>
        </p:nvSpPr>
        <p:spPr>
          <a:xfrm>
            <a:off x="9177766" y="4117613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5" name="テキスト ボックス 1114">
            <a:extLst>
              <a:ext uri="{FF2B5EF4-FFF2-40B4-BE49-F238E27FC236}">
                <a16:creationId xmlns:a16="http://schemas.microsoft.com/office/drawing/2014/main" id="{5754D72F-3320-2DBE-7B2A-5BC4B67780F5}"/>
              </a:ext>
            </a:extLst>
          </p:cNvPr>
          <p:cNvSpPr txBox="1"/>
          <p:nvPr/>
        </p:nvSpPr>
        <p:spPr>
          <a:xfrm>
            <a:off x="9131107" y="4064422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MB_INT</a:t>
            </a:r>
          </a:p>
        </p:txBody>
      </p:sp>
      <p:sp>
        <p:nvSpPr>
          <p:cNvPr id="1116" name="角丸四角形 1115">
            <a:extLst>
              <a:ext uri="{FF2B5EF4-FFF2-40B4-BE49-F238E27FC236}">
                <a16:creationId xmlns:a16="http://schemas.microsoft.com/office/drawing/2014/main" id="{A8A2E37C-465A-6A6D-322E-6DAC88267B37}"/>
              </a:ext>
            </a:extLst>
          </p:cNvPr>
          <p:cNvSpPr/>
          <p:nvPr/>
        </p:nvSpPr>
        <p:spPr>
          <a:xfrm>
            <a:off x="9191829" y="4275553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7" name="テキスト ボックス 1116">
            <a:extLst>
              <a:ext uri="{FF2B5EF4-FFF2-40B4-BE49-F238E27FC236}">
                <a16:creationId xmlns:a16="http://schemas.microsoft.com/office/drawing/2014/main" id="{0FE49F55-7AFC-9A0C-EAE6-C287D5B62E18}"/>
              </a:ext>
            </a:extLst>
          </p:cNvPr>
          <p:cNvSpPr txBox="1"/>
          <p:nvPr/>
        </p:nvSpPr>
        <p:spPr>
          <a:xfrm>
            <a:off x="9145170" y="4222362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MB_RX</a:t>
            </a:r>
          </a:p>
        </p:txBody>
      </p:sp>
      <p:sp>
        <p:nvSpPr>
          <p:cNvPr id="1118" name="角丸四角形 1117">
            <a:extLst>
              <a:ext uri="{FF2B5EF4-FFF2-40B4-BE49-F238E27FC236}">
                <a16:creationId xmlns:a16="http://schemas.microsoft.com/office/drawing/2014/main" id="{647AF860-90D2-69F0-0DFB-379EEE30EDD9}"/>
              </a:ext>
            </a:extLst>
          </p:cNvPr>
          <p:cNvSpPr/>
          <p:nvPr/>
        </p:nvSpPr>
        <p:spPr>
          <a:xfrm>
            <a:off x="9194205" y="4433929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9" name="テキスト ボックス 1118">
            <a:extLst>
              <a:ext uri="{FF2B5EF4-FFF2-40B4-BE49-F238E27FC236}">
                <a16:creationId xmlns:a16="http://schemas.microsoft.com/office/drawing/2014/main" id="{6B74B494-3AA3-3DCE-E7CE-33827AECA9CB}"/>
              </a:ext>
            </a:extLst>
          </p:cNvPr>
          <p:cNvSpPr txBox="1"/>
          <p:nvPr/>
        </p:nvSpPr>
        <p:spPr>
          <a:xfrm>
            <a:off x="9147546" y="4380738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MB_TX</a:t>
            </a:r>
          </a:p>
        </p:txBody>
      </p:sp>
      <p:sp>
        <p:nvSpPr>
          <p:cNvPr id="1120" name="角丸四角形 1119">
            <a:extLst>
              <a:ext uri="{FF2B5EF4-FFF2-40B4-BE49-F238E27FC236}">
                <a16:creationId xmlns:a16="http://schemas.microsoft.com/office/drawing/2014/main" id="{6869B54F-234C-050F-7901-C87703B143E0}"/>
              </a:ext>
            </a:extLst>
          </p:cNvPr>
          <p:cNvSpPr/>
          <p:nvPr/>
        </p:nvSpPr>
        <p:spPr>
          <a:xfrm>
            <a:off x="9192616" y="4596638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1" name="テキスト ボックス 1120">
            <a:extLst>
              <a:ext uri="{FF2B5EF4-FFF2-40B4-BE49-F238E27FC236}">
                <a16:creationId xmlns:a16="http://schemas.microsoft.com/office/drawing/2014/main" id="{265F5391-004A-361A-AA5C-23F346D5E5CE}"/>
              </a:ext>
            </a:extLst>
          </p:cNvPr>
          <p:cNvSpPr txBox="1"/>
          <p:nvPr/>
        </p:nvSpPr>
        <p:spPr>
          <a:xfrm>
            <a:off x="9145957" y="4543447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MB_SCL</a:t>
            </a:r>
          </a:p>
        </p:txBody>
      </p:sp>
      <p:sp>
        <p:nvSpPr>
          <p:cNvPr id="1131" name="角丸四角形 1130">
            <a:extLst>
              <a:ext uri="{FF2B5EF4-FFF2-40B4-BE49-F238E27FC236}">
                <a16:creationId xmlns:a16="http://schemas.microsoft.com/office/drawing/2014/main" id="{EDE40697-C152-BEC8-72FF-978ECB2C1BF8}"/>
              </a:ext>
            </a:extLst>
          </p:cNvPr>
          <p:cNvSpPr/>
          <p:nvPr/>
        </p:nvSpPr>
        <p:spPr>
          <a:xfrm>
            <a:off x="9192616" y="4754658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2" name="テキスト ボックス 1131">
            <a:extLst>
              <a:ext uri="{FF2B5EF4-FFF2-40B4-BE49-F238E27FC236}">
                <a16:creationId xmlns:a16="http://schemas.microsoft.com/office/drawing/2014/main" id="{31BD9F9B-B76E-B7CE-39E9-A808D6DBE6B2}"/>
              </a:ext>
            </a:extLst>
          </p:cNvPr>
          <p:cNvSpPr txBox="1"/>
          <p:nvPr/>
        </p:nvSpPr>
        <p:spPr>
          <a:xfrm>
            <a:off x="9145957" y="4701467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MB_SDA</a:t>
            </a:r>
          </a:p>
        </p:txBody>
      </p:sp>
      <p:sp>
        <p:nvSpPr>
          <p:cNvPr id="1133" name="角丸四角形 1132">
            <a:extLst>
              <a:ext uri="{FF2B5EF4-FFF2-40B4-BE49-F238E27FC236}">
                <a16:creationId xmlns:a16="http://schemas.microsoft.com/office/drawing/2014/main" id="{C11D8A5D-434F-E172-9C50-EA1B5ED6C45C}"/>
              </a:ext>
            </a:extLst>
          </p:cNvPr>
          <p:cNvSpPr/>
          <p:nvPr/>
        </p:nvSpPr>
        <p:spPr>
          <a:xfrm>
            <a:off x="2418196" y="4755441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4" name="テキスト ボックス 1133">
            <a:extLst>
              <a:ext uri="{FF2B5EF4-FFF2-40B4-BE49-F238E27FC236}">
                <a16:creationId xmlns:a16="http://schemas.microsoft.com/office/drawing/2014/main" id="{A128F127-ECE3-9C93-3D9A-0E48420AED95}"/>
              </a:ext>
            </a:extLst>
          </p:cNvPr>
          <p:cNvSpPr txBox="1"/>
          <p:nvPr/>
        </p:nvSpPr>
        <p:spPr>
          <a:xfrm>
            <a:off x="2371537" y="4702250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MB_MOSI</a:t>
            </a:r>
          </a:p>
        </p:txBody>
      </p:sp>
      <p:sp>
        <p:nvSpPr>
          <p:cNvPr id="1146" name="角丸四角形 1145">
            <a:extLst>
              <a:ext uri="{FF2B5EF4-FFF2-40B4-BE49-F238E27FC236}">
                <a16:creationId xmlns:a16="http://schemas.microsoft.com/office/drawing/2014/main" id="{572DBBC4-B7DE-45EF-F677-86D72D001062}"/>
              </a:ext>
            </a:extLst>
          </p:cNvPr>
          <p:cNvSpPr/>
          <p:nvPr/>
        </p:nvSpPr>
        <p:spPr>
          <a:xfrm>
            <a:off x="2423132" y="4595945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7" name="テキスト ボックス 1146">
            <a:extLst>
              <a:ext uri="{FF2B5EF4-FFF2-40B4-BE49-F238E27FC236}">
                <a16:creationId xmlns:a16="http://schemas.microsoft.com/office/drawing/2014/main" id="{29E94650-B851-E879-D1FB-A9EEC58D3552}"/>
              </a:ext>
            </a:extLst>
          </p:cNvPr>
          <p:cNvSpPr txBox="1"/>
          <p:nvPr/>
        </p:nvSpPr>
        <p:spPr>
          <a:xfrm>
            <a:off x="2376473" y="4542754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MB_MISO</a:t>
            </a:r>
          </a:p>
        </p:txBody>
      </p:sp>
      <p:sp>
        <p:nvSpPr>
          <p:cNvPr id="1148" name="角丸四角形 1147">
            <a:extLst>
              <a:ext uri="{FF2B5EF4-FFF2-40B4-BE49-F238E27FC236}">
                <a16:creationId xmlns:a16="http://schemas.microsoft.com/office/drawing/2014/main" id="{EEF1C18D-0052-55D4-0C68-9C8904B5576B}"/>
              </a:ext>
            </a:extLst>
          </p:cNvPr>
          <p:cNvSpPr/>
          <p:nvPr/>
        </p:nvSpPr>
        <p:spPr>
          <a:xfrm>
            <a:off x="2418365" y="4434374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9" name="テキスト ボックス 1148">
            <a:extLst>
              <a:ext uri="{FF2B5EF4-FFF2-40B4-BE49-F238E27FC236}">
                <a16:creationId xmlns:a16="http://schemas.microsoft.com/office/drawing/2014/main" id="{76340D0F-1DF4-0918-28C1-B6A6433422F0}"/>
              </a:ext>
            </a:extLst>
          </p:cNvPr>
          <p:cNvSpPr txBox="1"/>
          <p:nvPr/>
        </p:nvSpPr>
        <p:spPr>
          <a:xfrm>
            <a:off x="2371706" y="4381183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MB_SCK</a:t>
            </a:r>
          </a:p>
        </p:txBody>
      </p:sp>
      <p:sp>
        <p:nvSpPr>
          <p:cNvPr id="1150" name="角丸四角形 1149">
            <a:extLst>
              <a:ext uri="{FF2B5EF4-FFF2-40B4-BE49-F238E27FC236}">
                <a16:creationId xmlns:a16="http://schemas.microsoft.com/office/drawing/2014/main" id="{3AC5241A-49C2-C23C-288B-245BCE37B237}"/>
              </a:ext>
            </a:extLst>
          </p:cNvPr>
          <p:cNvSpPr/>
          <p:nvPr/>
        </p:nvSpPr>
        <p:spPr>
          <a:xfrm>
            <a:off x="2418196" y="4111405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1" name="テキスト ボックス 1150">
            <a:extLst>
              <a:ext uri="{FF2B5EF4-FFF2-40B4-BE49-F238E27FC236}">
                <a16:creationId xmlns:a16="http://schemas.microsoft.com/office/drawing/2014/main" id="{D9BBBB9F-C871-BE6E-DD82-488D76308022}"/>
              </a:ext>
            </a:extLst>
          </p:cNvPr>
          <p:cNvSpPr txBox="1"/>
          <p:nvPr/>
        </p:nvSpPr>
        <p:spPr>
          <a:xfrm>
            <a:off x="2371537" y="4058214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MB_RST</a:t>
            </a:r>
          </a:p>
        </p:txBody>
      </p:sp>
      <p:sp>
        <p:nvSpPr>
          <p:cNvPr id="1152" name="角丸四角形 1151">
            <a:extLst>
              <a:ext uri="{FF2B5EF4-FFF2-40B4-BE49-F238E27FC236}">
                <a16:creationId xmlns:a16="http://schemas.microsoft.com/office/drawing/2014/main" id="{03FE79C2-2630-5C35-4C90-D8C429CBD2BB}"/>
              </a:ext>
            </a:extLst>
          </p:cNvPr>
          <p:cNvSpPr/>
          <p:nvPr/>
        </p:nvSpPr>
        <p:spPr>
          <a:xfrm>
            <a:off x="8471948" y="4592735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3" name="テキスト ボックス 1152">
            <a:extLst>
              <a:ext uri="{FF2B5EF4-FFF2-40B4-BE49-F238E27FC236}">
                <a16:creationId xmlns:a16="http://schemas.microsoft.com/office/drawing/2014/main" id="{8B99AAC0-5BB0-5259-3E72-9A19B45B75F4}"/>
              </a:ext>
            </a:extLst>
          </p:cNvPr>
          <p:cNvSpPr txBox="1"/>
          <p:nvPr/>
        </p:nvSpPr>
        <p:spPr>
          <a:xfrm>
            <a:off x="8800375" y="4587183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1165" name="角丸四角形 1164">
            <a:extLst>
              <a:ext uri="{FF2B5EF4-FFF2-40B4-BE49-F238E27FC236}">
                <a16:creationId xmlns:a16="http://schemas.microsoft.com/office/drawing/2014/main" id="{8F9BD5C8-F800-8EC7-30C0-CA7EF507343E}"/>
              </a:ext>
            </a:extLst>
          </p:cNvPr>
          <p:cNvSpPr/>
          <p:nvPr/>
        </p:nvSpPr>
        <p:spPr>
          <a:xfrm>
            <a:off x="8478715" y="4267209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I3C</a:t>
            </a:r>
            <a:endParaRPr kumimoji="1" lang="ja-JP" altLang="en-US" sz="9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66" name="テキスト ボックス 1165">
            <a:extLst>
              <a:ext uri="{FF2B5EF4-FFF2-40B4-BE49-F238E27FC236}">
                <a16:creationId xmlns:a16="http://schemas.microsoft.com/office/drawing/2014/main" id="{7F4553EF-412C-D4F0-214F-8DE624B7E119}"/>
              </a:ext>
            </a:extLst>
          </p:cNvPr>
          <p:cNvSpPr txBox="1"/>
          <p:nvPr/>
        </p:nvSpPr>
        <p:spPr>
          <a:xfrm>
            <a:off x="8738140" y="4261657"/>
            <a:ext cx="4184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r>
              <a:rPr kumimoji="1" lang="en-US" altLang="ja-JP" sz="8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ja-JP" sz="8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1" name="角丸四角形 1170">
            <a:extLst>
              <a:ext uri="{FF2B5EF4-FFF2-40B4-BE49-F238E27FC236}">
                <a16:creationId xmlns:a16="http://schemas.microsoft.com/office/drawing/2014/main" id="{67D1BE42-EC1A-1337-4733-8538544FA166}"/>
              </a:ext>
            </a:extLst>
          </p:cNvPr>
          <p:cNvSpPr/>
          <p:nvPr/>
        </p:nvSpPr>
        <p:spPr>
          <a:xfrm>
            <a:off x="9803689" y="4277079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2" name="角丸四角形 1171">
            <a:extLst>
              <a:ext uri="{FF2B5EF4-FFF2-40B4-BE49-F238E27FC236}">
                <a16:creationId xmlns:a16="http://schemas.microsoft.com/office/drawing/2014/main" id="{13FE96F5-277C-DDF7-6CA8-509741B1EB71}"/>
              </a:ext>
            </a:extLst>
          </p:cNvPr>
          <p:cNvSpPr/>
          <p:nvPr/>
        </p:nvSpPr>
        <p:spPr>
          <a:xfrm>
            <a:off x="9807104" y="443606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3" name="テキスト ボックス 1172">
            <a:extLst>
              <a:ext uri="{FF2B5EF4-FFF2-40B4-BE49-F238E27FC236}">
                <a16:creationId xmlns:a16="http://schemas.microsoft.com/office/drawing/2014/main" id="{7677B366-F9CC-31C3-3C92-B86B5BCCDC9E}"/>
              </a:ext>
            </a:extLst>
          </p:cNvPr>
          <p:cNvSpPr txBox="1"/>
          <p:nvPr/>
        </p:nvSpPr>
        <p:spPr>
          <a:xfrm>
            <a:off x="9733450" y="4221507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I3C_SDA</a:t>
            </a:r>
            <a:endParaRPr lang="ja-JP" altLang="en-US" sz="900"/>
          </a:p>
        </p:txBody>
      </p:sp>
      <p:sp>
        <p:nvSpPr>
          <p:cNvPr id="1174" name="テキスト ボックス 1173">
            <a:extLst>
              <a:ext uri="{FF2B5EF4-FFF2-40B4-BE49-F238E27FC236}">
                <a16:creationId xmlns:a16="http://schemas.microsoft.com/office/drawing/2014/main" id="{8F5EA484-03D9-3F4C-66F7-D9271C630A68}"/>
              </a:ext>
            </a:extLst>
          </p:cNvPr>
          <p:cNvSpPr txBox="1"/>
          <p:nvPr/>
        </p:nvSpPr>
        <p:spPr>
          <a:xfrm>
            <a:off x="9733450" y="4378870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I3C_SCL</a:t>
            </a:r>
            <a:endParaRPr lang="ja-JP" altLang="en-US" sz="9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836BBB6-1B94-9CEC-1747-68617800DE93}"/>
              </a:ext>
            </a:extLst>
          </p:cNvPr>
          <p:cNvSpPr txBox="1"/>
          <p:nvPr/>
        </p:nvSpPr>
        <p:spPr>
          <a:xfrm>
            <a:off x="298539" y="5797715"/>
            <a:ext cx="373486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All pin sockets can be used by defining pin like “P1_17”</a:t>
            </a:r>
          </a:p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This page shows pin sockets having special name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215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DECC44-99B0-9EBE-56CE-9A682678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Available pins</a:t>
            </a:r>
            <a:br>
              <a:rPr kumimoji="1" lang="en-US" altLang="ja-JP" dirty="0"/>
            </a:br>
            <a:r>
              <a:rPr kumimoji="1" lang="en-US" altLang="ja-JP" dirty="0"/>
              <a:t>N947</a:t>
            </a:r>
            <a:endParaRPr kumimoji="1" lang="ja-JP" altLang="en-US"/>
          </a:p>
        </p:txBody>
      </p:sp>
      <p:graphicFrame>
        <p:nvGraphicFramePr>
          <p:cNvPr id="5" name="オブジェクト 4">
            <a:extLst>
              <a:ext uri="{FF2B5EF4-FFF2-40B4-BE49-F238E27FC236}">
                <a16:creationId xmlns:a16="http://schemas.microsoft.com/office/drawing/2014/main" id="{2E472F84-CBD8-1DCF-20F8-24180EB13F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0863639"/>
              </p:ext>
            </p:extLst>
          </p:nvPr>
        </p:nvGraphicFramePr>
        <p:xfrm>
          <a:off x="1856095" y="825944"/>
          <a:ext cx="9609825" cy="5932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シート" r:id="rId2" imgW="10985500" imgH="6781800" progId="Excel.Sheet.12">
                  <p:embed/>
                </p:oleObj>
              </mc:Choice>
              <mc:Fallback>
                <p:oleObj name="シート" r:id="rId2" imgW="10985500" imgH="67818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56095" y="825944"/>
                        <a:ext cx="9609825" cy="59325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7860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1817B9C-E9D5-EEF1-CC53-89095C4104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ja-JP" b="1" dirty="0"/>
              <a:t>Libraries</a:t>
            </a:r>
            <a:r>
              <a:rPr kumimoji="1" lang="en-US" altLang="ja-JP" dirty="0"/>
              <a:t> are available which enables to write </a:t>
            </a:r>
            <a:r>
              <a:rPr kumimoji="1" lang="en-US" altLang="ja-JP" b="1" dirty="0"/>
              <a:t>I3C/I2C/SPI applications easy </a:t>
            </a:r>
            <a:r>
              <a:rPr kumimoji="1" lang="en-US" altLang="ja-JP" dirty="0"/>
              <a:t>on </a:t>
            </a:r>
            <a:r>
              <a:rPr kumimoji="1" lang="en-US" altLang="ja-JP" b="1" dirty="0"/>
              <a:t>MCX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mocrocontrollers</a:t>
            </a:r>
            <a:r>
              <a:rPr kumimoji="1" lang="en-US" altLang="ja-JP" dirty="0"/>
              <a:t>!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Same application code works on any supported MCX boards</a:t>
            </a:r>
          </a:p>
          <a:p>
            <a:endParaRPr kumimoji="1" lang="en-US" altLang="ja-JP" dirty="0"/>
          </a:p>
          <a:p>
            <a:r>
              <a:rPr kumimoji="1" lang="en-US" altLang="ja-JP" b="1" dirty="0"/>
              <a:t>‘r01lib’</a:t>
            </a:r>
            <a:r>
              <a:rPr kumimoji="1" lang="en-US" altLang="ja-JP" dirty="0"/>
              <a:t> and </a:t>
            </a:r>
            <a:r>
              <a:rPr kumimoji="1" lang="en-US" altLang="ja-JP" b="1" dirty="0"/>
              <a:t>’r01device’</a:t>
            </a:r>
            <a:r>
              <a:rPr kumimoji="1" lang="en-US" altLang="ja-JP" dirty="0"/>
              <a:t> are the libraries provides </a:t>
            </a:r>
            <a:r>
              <a:rPr kumimoji="1" lang="en-US" altLang="ja-JP" b="1" dirty="0"/>
              <a:t>simple AP</a:t>
            </a:r>
            <a:r>
              <a:rPr kumimoji="1" lang="en-US" altLang="ja-JP" dirty="0"/>
              <a:t>I to operate MCU features/peripherals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The libraries are </a:t>
            </a:r>
            <a:r>
              <a:rPr kumimoji="1" lang="en-US" altLang="ja-JP" b="1" dirty="0"/>
              <a:t>suitable</a:t>
            </a:r>
            <a:r>
              <a:rPr kumimoji="1" lang="en-US" altLang="ja-JP" dirty="0"/>
              <a:t> for </a:t>
            </a:r>
            <a:r>
              <a:rPr kumimoji="1" lang="en-US" altLang="ja-JP" b="1" dirty="0"/>
              <a:t>writing demo code </a:t>
            </a:r>
            <a:r>
              <a:rPr kumimoji="1" lang="en-US" altLang="ja-JP" dirty="0"/>
              <a:t>and </a:t>
            </a:r>
            <a:r>
              <a:rPr kumimoji="1" lang="en-US" altLang="ja-JP" b="1" dirty="0"/>
              <a:t>hands-on</a:t>
            </a:r>
            <a:r>
              <a:rPr kumimoji="1" lang="en-US" altLang="ja-JP" dirty="0"/>
              <a:t> for introducing devices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Any comment, request, bug-report and pull-request are welcome </a:t>
            </a:r>
            <a:r>
              <a:rPr kumimoji="1" lang="en-US" altLang="ja-JP" dirty="0">
                <a:sym typeface="Wingdings" pitchFamily="2" charset="2"/>
              </a:rPr>
              <a:t></a:t>
            </a:r>
          </a:p>
          <a:p>
            <a:pPr marL="171450" lvl="1" indent="0">
              <a:buNone/>
            </a:pPr>
            <a:r>
              <a:rPr kumimoji="1" lang="en-US" altLang="ja-JP" dirty="0">
                <a:sym typeface="Wingdings" pitchFamily="2" charset="2"/>
              </a:rPr>
              <a:t> → </a:t>
            </a:r>
            <a:r>
              <a:rPr kumimoji="1" lang="en-US" altLang="ja-JP" dirty="0" err="1">
                <a:sym typeface="Wingdings" pitchFamily="2" charset="2"/>
              </a:rPr>
              <a:t>akifumi.okano@nxp.com</a:t>
            </a:r>
            <a:endParaRPr kumimoji="1" lang="ja-JP" altLang="en-US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B4A6757F-7D35-BEE4-380C-E19B67EA8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Executive summary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816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CCBA4-D4D5-364C-52C8-91FE1C415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70C5FD4-79FF-0B04-057A-C222592427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1315" y="1943441"/>
            <a:ext cx="6558258" cy="2971118"/>
          </a:xfrm>
          <a:prstGeom prst="rect">
            <a:avLst/>
          </a:prstGeom>
        </p:spPr>
      </p:pic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4A2F824-3AC1-40E8-F2DA-63F3128B54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 </a:t>
            </a:r>
            <a:endParaRPr kumimoji="1" lang="ja-JP" altLang="en-US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C5A5B254-0E20-C803-92FE-01DF70B6B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Pins</a:t>
            </a:r>
            <a:endParaRPr kumimoji="1" lang="ja-JP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E54634E-8FE2-B614-EE90-218B36977E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ja-JP" dirty="0"/>
              <a:t>FRDM-MCXN236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8705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EBAD9597-6FF0-55E3-DFF4-CEE169573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160356" y="2485435"/>
            <a:ext cx="7891711" cy="3572097"/>
          </a:xfrm>
          <a:prstGeom prst="rect">
            <a:avLst/>
          </a:prstGeom>
        </p:spPr>
      </p:pic>
      <p:sp>
        <p:nvSpPr>
          <p:cNvPr id="62" name="角丸四角形 61">
            <a:extLst>
              <a:ext uri="{FF2B5EF4-FFF2-40B4-BE49-F238E27FC236}">
                <a16:creationId xmlns:a16="http://schemas.microsoft.com/office/drawing/2014/main" id="{F9BE2561-2F82-223B-8C8F-E13DB79EC00A}"/>
              </a:ext>
            </a:extLst>
          </p:cNvPr>
          <p:cNvSpPr/>
          <p:nvPr/>
        </p:nvSpPr>
        <p:spPr>
          <a:xfrm>
            <a:off x="9810633" y="3282855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角丸四角形 62">
            <a:extLst>
              <a:ext uri="{FF2B5EF4-FFF2-40B4-BE49-F238E27FC236}">
                <a16:creationId xmlns:a16="http://schemas.microsoft.com/office/drawing/2014/main" id="{73BAE30B-170B-A154-0AC3-ED1E49BF8A4B}"/>
              </a:ext>
            </a:extLst>
          </p:cNvPr>
          <p:cNvSpPr/>
          <p:nvPr/>
        </p:nvSpPr>
        <p:spPr>
          <a:xfrm>
            <a:off x="9814858" y="2666035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4" name="角丸四角形 1023">
            <a:extLst>
              <a:ext uri="{FF2B5EF4-FFF2-40B4-BE49-F238E27FC236}">
                <a16:creationId xmlns:a16="http://schemas.microsoft.com/office/drawing/2014/main" id="{24906CA6-8DA9-4992-CD11-1DD5812EDF85}"/>
              </a:ext>
            </a:extLst>
          </p:cNvPr>
          <p:cNvSpPr/>
          <p:nvPr/>
        </p:nvSpPr>
        <p:spPr>
          <a:xfrm>
            <a:off x="9817687" y="249565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5" name="角丸四角形 1024">
            <a:extLst>
              <a:ext uri="{FF2B5EF4-FFF2-40B4-BE49-F238E27FC236}">
                <a16:creationId xmlns:a16="http://schemas.microsoft.com/office/drawing/2014/main" id="{859F2309-5950-61F2-52C2-37AD7E8A7F55}"/>
              </a:ext>
            </a:extLst>
          </p:cNvPr>
          <p:cNvSpPr/>
          <p:nvPr/>
        </p:nvSpPr>
        <p:spPr>
          <a:xfrm>
            <a:off x="9817687" y="130993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6" name="角丸四角形 1025">
            <a:extLst>
              <a:ext uri="{FF2B5EF4-FFF2-40B4-BE49-F238E27FC236}">
                <a16:creationId xmlns:a16="http://schemas.microsoft.com/office/drawing/2014/main" id="{937C4413-8359-F96E-C97F-8A343FB6C773}"/>
              </a:ext>
            </a:extLst>
          </p:cNvPr>
          <p:cNvSpPr/>
          <p:nvPr/>
        </p:nvSpPr>
        <p:spPr>
          <a:xfrm>
            <a:off x="9815881" y="148120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9" name="テキスト ボックス 1178">
            <a:extLst>
              <a:ext uri="{FF2B5EF4-FFF2-40B4-BE49-F238E27FC236}">
                <a16:creationId xmlns:a16="http://schemas.microsoft.com/office/drawing/2014/main" id="{E8FAAC85-51DC-C0B4-3861-4037DB802FFE}"/>
              </a:ext>
            </a:extLst>
          </p:cNvPr>
          <p:cNvSpPr txBox="1"/>
          <p:nvPr/>
        </p:nvSpPr>
        <p:spPr>
          <a:xfrm>
            <a:off x="9811919" y="3233929"/>
            <a:ext cx="51162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BLUE</a:t>
            </a:r>
            <a:endParaRPr lang="ja-JP" altLang="en-US" sz="900"/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DDA8BFF9-6CE4-A3EB-6B18-160E6069DB1F}"/>
              </a:ext>
            </a:extLst>
          </p:cNvPr>
          <p:cNvCxnSpPr>
            <a:cxnSpLocks/>
          </p:cNvCxnSpPr>
          <p:nvPr/>
        </p:nvCxnSpPr>
        <p:spPr>
          <a:xfrm>
            <a:off x="2746375" y="200552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84D16884-1DD3-BBC7-473B-E58C1F4C4838}"/>
              </a:ext>
            </a:extLst>
          </p:cNvPr>
          <p:cNvCxnSpPr>
            <a:cxnSpLocks/>
          </p:cNvCxnSpPr>
          <p:nvPr/>
        </p:nvCxnSpPr>
        <p:spPr>
          <a:xfrm>
            <a:off x="2746375" y="217697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46AD57AC-C721-172A-6C8F-5C61751ECF3F}"/>
              </a:ext>
            </a:extLst>
          </p:cNvPr>
          <p:cNvCxnSpPr>
            <a:cxnSpLocks/>
          </p:cNvCxnSpPr>
          <p:nvPr/>
        </p:nvCxnSpPr>
        <p:spPr>
          <a:xfrm>
            <a:off x="2746375" y="234525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51738AC6-8186-F2B0-1392-506309697DCD}"/>
              </a:ext>
            </a:extLst>
          </p:cNvPr>
          <p:cNvCxnSpPr>
            <a:cxnSpLocks/>
          </p:cNvCxnSpPr>
          <p:nvPr/>
        </p:nvCxnSpPr>
        <p:spPr>
          <a:xfrm>
            <a:off x="2746375" y="251352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BCB07AE-2781-ED5C-8A8D-C028CB31BF6B}"/>
              </a:ext>
            </a:extLst>
          </p:cNvPr>
          <p:cNvCxnSpPr>
            <a:cxnSpLocks/>
          </p:cNvCxnSpPr>
          <p:nvPr/>
        </p:nvCxnSpPr>
        <p:spPr>
          <a:xfrm>
            <a:off x="2746375" y="268497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96C38FC4-5CAA-F6AB-E49F-9656E30A5B34}"/>
              </a:ext>
            </a:extLst>
          </p:cNvPr>
          <p:cNvCxnSpPr>
            <a:cxnSpLocks/>
          </p:cNvCxnSpPr>
          <p:nvPr/>
        </p:nvCxnSpPr>
        <p:spPr>
          <a:xfrm>
            <a:off x="2746375" y="285325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6247559D-0A96-74BC-55D7-6A966469A9B3}"/>
              </a:ext>
            </a:extLst>
          </p:cNvPr>
          <p:cNvCxnSpPr>
            <a:cxnSpLocks/>
          </p:cNvCxnSpPr>
          <p:nvPr/>
        </p:nvCxnSpPr>
        <p:spPr>
          <a:xfrm>
            <a:off x="2746375" y="302152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1F5CCE2C-1D60-0E18-0B74-0DF8C23D45E9}"/>
              </a:ext>
            </a:extLst>
          </p:cNvPr>
          <p:cNvCxnSpPr>
            <a:cxnSpLocks/>
          </p:cNvCxnSpPr>
          <p:nvPr/>
        </p:nvCxnSpPr>
        <p:spPr>
          <a:xfrm>
            <a:off x="2746375" y="319297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12A949-DFF2-9BF1-9762-B5976BEBB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FRDM-MCXN236</a:t>
            </a:r>
            <a:br>
              <a:rPr kumimoji="1" lang="en-US" altLang="ja-JP" dirty="0"/>
            </a:br>
            <a:r>
              <a:rPr kumimoji="1" lang="en-US" altLang="ja-JP" dirty="0"/>
              <a:t>Arduino socket</a:t>
            </a:r>
            <a:endParaRPr kumimoji="1" lang="ja-JP" altLang="en-US"/>
          </a:p>
        </p:txBody>
      </p:sp>
      <p:sp>
        <p:nvSpPr>
          <p:cNvPr id="22" name="角丸四角形 21">
            <a:extLst>
              <a:ext uri="{FF2B5EF4-FFF2-40B4-BE49-F238E27FC236}">
                <a16:creationId xmlns:a16="http://schemas.microsoft.com/office/drawing/2014/main" id="{4006590A-E2DA-C862-0E7C-25683C18B4F5}"/>
              </a:ext>
            </a:extLst>
          </p:cNvPr>
          <p:cNvSpPr/>
          <p:nvPr/>
        </p:nvSpPr>
        <p:spPr>
          <a:xfrm>
            <a:off x="2898902" y="2113295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IOREF (3.3V)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角丸四角形 23">
            <a:extLst>
              <a:ext uri="{FF2B5EF4-FFF2-40B4-BE49-F238E27FC236}">
                <a16:creationId xmlns:a16="http://schemas.microsoft.com/office/drawing/2014/main" id="{79B8FFDF-64BC-D05C-9B00-4FC029ABC8C1}"/>
              </a:ext>
            </a:extLst>
          </p:cNvPr>
          <p:cNvSpPr/>
          <p:nvPr/>
        </p:nvSpPr>
        <p:spPr>
          <a:xfrm>
            <a:off x="2901152" y="2449845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3.3V Regulated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角丸四角形 28">
            <a:extLst>
              <a:ext uri="{FF2B5EF4-FFF2-40B4-BE49-F238E27FC236}">
                <a16:creationId xmlns:a16="http://schemas.microsoft.com/office/drawing/2014/main" id="{60A609AE-38F3-4085-C594-3E6AC9CAD277}"/>
              </a:ext>
            </a:extLst>
          </p:cNvPr>
          <p:cNvSpPr/>
          <p:nvPr/>
        </p:nvSpPr>
        <p:spPr>
          <a:xfrm>
            <a:off x="2901151" y="2622980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5.0V USB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角丸四角形 29">
            <a:extLst>
              <a:ext uri="{FF2B5EF4-FFF2-40B4-BE49-F238E27FC236}">
                <a16:creationId xmlns:a16="http://schemas.microsoft.com/office/drawing/2014/main" id="{CD6498C2-1361-8900-0CED-94EF109BDBA8}"/>
              </a:ext>
            </a:extLst>
          </p:cNvPr>
          <p:cNvSpPr/>
          <p:nvPr/>
        </p:nvSpPr>
        <p:spPr>
          <a:xfrm>
            <a:off x="2901149" y="2791255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角丸四角形 30">
            <a:extLst>
              <a:ext uri="{FF2B5EF4-FFF2-40B4-BE49-F238E27FC236}">
                <a16:creationId xmlns:a16="http://schemas.microsoft.com/office/drawing/2014/main" id="{1B5D7DC5-E94D-6D8E-6B27-68357140F68F}"/>
              </a:ext>
            </a:extLst>
          </p:cNvPr>
          <p:cNvSpPr/>
          <p:nvPr/>
        </p:nvSpPr>
        <p:spPr>
          <a:xfrm>
            <a:off x="2901150" y="2959530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ea typeface="Meiryo" panose="020B0604030504040204" pitchFamily="34" charset="-128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ea typeface="Meiryo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1031" name="角丸四角形 1030">
            <a:extLst>
              <a:ext uri="{FF2B5EF4-FFF2-40B4-BE49-F238E27FC236}">
                <a16:creationId xmlns:a16="http://schemas.microsoft.com/office/drawing/2014/main" id="{1E8AA253-D423-1318-2E82-14E7896EE32E}"/>
              </a:ext>
            </a:extLst>
          </p:cNvPr>
          <p:cNvSpPr/>
          <p:nvPr/>
        </p:nvSpPr>
        <p:spPr>
          <a:xfrm>
            <a:off x="2429065" y="1941935"/>
            <a:ext cx="393574" cy="127180"/>
          </a:xfrm>
          <a:prstGeom prst="roundRect">
            <a:avLst>
              <a:gd name="adj" fmla="val 36299"/>
            </a:avLst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NC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2" name="角丸四角形 1031">
            <a:extLst>
              <a:ext uri="{FF2B5EF4-FFF2-40B4-BE49-F238E27FC236}">
                <a16:creationId xmlns:a16="http://schemas.microsoft.com/office/drawing/2014/main" id="{EF31C6D8-FCAB-1FB0-4553-CD61DA611113}"/>
              </a:ext>
            </a:extLst>
          </p:cNvPr>
          <p:cNvSpPr/>
          <p:nvPr/>
        </p:nvSpPr>
        <p:spPr>
          <a:xfrm>
            <a:off x="2419156" y="3128929"/>
            <a:ext cx="393574" cy="127180"/>
          </a:xfrm>
          <a:prstGeom prst="roundRect">
            <a:avLst>
              <a:gd name="adj" fmla="val 36299"/>
            </a:avLst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NC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3" name="角丸四角形 1032">
            <a:extLst>
              <a:ext uri="{FF2B5EF4-FFF2-40B4-BE49-F238E27FC236}">
                <a16:creationId xmlns:a16="http://schemas.microsoft.com/office/drawing/2014/main" id="{9CB3CB49-1AD2-66C2-581B-E26F69DDBB53}"/>
              </a:ext>
            </a:extLst>
          </p:cNvPr>
          <p:cNvSpPr/>
          <p:nvPr/>
        </p:nvSpPr>
        <p:spPr>
          <a:xfrm>
            <a:off x="2429065" y="228157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nR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4" name="角丸四角形 1033">
            <a:extLst>
              <a:ext uri="{FF2B5EF4-FFF2-40B4-BE49-F238E27FC236}">
                <a16:creationId xmlns:a16="http://schemas.microsoft.com/office/drawing/2014/main" id="{71DB5613-C130-D859-0DC7-E161A5774493}"/>
              </a:ext>
            </a:extLst>
          </p:cNvPr>
          <p:cNvSpPr/>
          <p:nvPr/>
        </p:nvSpPr>
        <p:spPr>
          <a:xfrm>
            <a:off x="2429065" y="245013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6" name="テキスト ボックス 1035">
            <a:extLst>
              <a:ext uri="{FF2B5EF4-FFF2-40B4-BE49-F238E27FC236}">
                <a16:creationId xmlns:a16="http://schemas.microsoft.com/office/drawing/2014/main" id="{60B877CB-2AD7-B141-9130-F65064927784}"/>
              </a:ext>
            </a:extLst>
          </p:cNvPr>
          <p:cNvSpPr txBox="1"/>
          <p:nvPr/>
        </p:nvSpPr>
        <p:spPr>
          <a:xfrm>
            <a:off x="2402195" y="239981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VOUT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7" name="角丸四角形 1036">
            <a:extLst>
              <a:ext uri="{FF2B5EF4-FFF2-40B4-BE49-F238E27FC236}">
                <a16:creationId xmlns:a16="http://schemas.microsoft.com/office/drawing/2014/main" id="{CFEF432A-C5EF-B8F4-91A2-1FC52CE947F3}"/>
              </a:ext>
            </a:extLst>
          </p:cNvPr>
          <p:cNvSpPr/>
          <p:nvPr/>
        </p:nvSpPr>
        <p:spPr>
          <a:xfrm>
            <a:off x="2429065" y="261830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VU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8" name="角丸四角形 1037">
            <a:extLst>
              <a:ext uri="{FF2B5EF4-FFF2-40B4-BE49-F238E27FC236}">
                <a16:creationId xmlns:a16="http://schemas.microsoft.com/office/drawing/2014/main" id="{A29D1EA9-F91E-3034-8BFE-C8993E7EBCA2}"/>
              </a:ext>
            </a:extLst>
          </p:cNvPr>
          <p:cNvSpPr/>
          <p:nvPr/>
        </p:nvSpPr>
        <p:spPr>
          <a:xfrm>
            <a:off x="2425089" y="278568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0" name="テキスト ボックス 1039">
            <a:extLst>
              <a:ext uri="{FF2B5EF4-FFF2-40B4-BE49-F238E27FC236}">
                <a16:creationId xmlns:a16="http://schemas.microsoft.com/office/drawing/2014/main" id="{56C78F70-1DD5-8DBA-526C-C3DCB12163AD}"/>
              </a:ext>
            </a:extLst>
          </p:cNvPr>
          <p:cNvSpPr txBox="1"/>
          <p:nvPr/>
        </p:nvSpPr>
        <p:spPr>
          <a:xfrm>
            <a:off x="2428264" y="273919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1" name="角丸四角形 1040">
            <a:extLst>
              <a:ext uri="{FF2B5EF4-FFF2-40B4-BE49-F238E27FC236}">
                <a16:creationId xmlns:a16="http://schemas.microsoft.com/office/drawing/2014/main" id="{802AB826-D033-193F-2767-E52CBF04C07F}"/>
              </a:ext>
            </a:extLst>
          </p:cNvPr>
          <p:cNvSpPr/>
          <p:nvPr/>
        </p:nvSpPr>
        <p:spPr>
          <a:xfrm>
            <a:off x="2420535" y="295396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2" name="テキスト ボックス 1041">
            <a:extLst>
              <a:ext uri="{FF2B5EF4-FFF2-40B4-BE49-F238E27FC236}">
                <a16:creationId xmlns:a16="http://schemas.microsoft.com/office/drawing/2014/main" id="{9A8A1914-B3D5-CC53-79AE-7031D0926F07}"/>
              </a:ext>
            </a:extLst>
          </p:cNvPr>
          <p:cNvSpPr txBox="1"/>
          <p:nvPr/>
        </p:nvSpPr>
        <p:spPr>
          <a:xfrm>
            <a:off x="2423710" y="2907469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3" name="角丸四角形 1042">
            <a:extLst>
              <a:ext uri="{FF2B5EF4-FFF2-40B4-BE49-F238E27FC236}">
                <a16:creationId xmlns:a16="http://schemas.microsoft.com/office/drawing/2014/main" id="{AFD4D726-99DF-646D-F50F-C23F03A19D5B}"/>
              </a:ext>
            </a:extLst>
          </p:cNvPr>
          <p:cNvSpPr/>
          <p:nvPr/>
        </p:nvSpPr>
        <p:spPr>
          <a:xfrm>
            <a:off x="2429065" y="211179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4" name="テキスト ボックス 1043">
            <a:extLst>
              <a:ext uri="{FF2B5EF4-FFF2-40B4-BE49-F238E27FC236}">
                <a16:creationId xmlns:a16="http://schemas.microsoft.com/office/drawing/2014/main" id="{74218B03-FAF5-204C-34D0-7D9EE9B48CCA}"/>
              </a:ext>
            </a:extLst>
          </p:cNvPr>
          <p:cNvSpPr txBox="1"/>
          <p:nvPr/>
        </p:nvSpPr>
        <p:spPr>
          <a:xfrm>
            <a:off x="2446656" y="206147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REF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46" name="直線矢印コネクタ 1045">
            <a:extLst>
              <a:ext uri="{FF2B5EF4-FFF2-40B4-BE49-F238E27FC236}">
                <a16:creationId xmlns:a16="http://schemas.microsoft.com/office/drawing/2014/main" id="{F6B49461-775A-C65E-F9C6-4347FF999B00}"/>
              </a:ext>
            </a:extLst>
          </p:cNvPr>
          <p:cNvCxnSpPr>
            <a:cxnSpLocks/>
          </p:cNvCxnSpPr>
          <p:nvPr/>
        </p:nvCxnSpPr>
        <p:spPr>
          <a:xfrm>
            <a:off x="2746375" y="352521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直線矢印コネクタ 1046">
            <a:extLst>
              <a:ext uri="{FF2B5EF4-FFF2-40B4-BE49-F238E27FC236}">
                <a16:creationId xmlns:a16="http://schemas.microsoft.com/office/drawing/2014/main" id="{C6C8BE04-EDF0-9C8B-6526-3057E8752861}"/>
              </a:ext>
            </a:extLst>
          </p:cNvPr>
          <p:cNvCxnSpPr>
            <a:cxnSpLocks/>
          </p:cNvCxnSpPr>
          <p:nvPr/>
        </p:nvCxnSpPr>
        <p:spPr>
          <a:xfrm>
            <a:off x="2746375" y="369666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直線矢印コネクタ 1047">
            <a:extLst>
              <a:ext uri="{FF2B5EF4-FFF2-40B4-BE49-F238E27FC236}">
                <a16:creationId xmlns:a16="http://schemas.microsoft.com/office/drawing/2014/main" id="{B4E6EC4D-9481-DB0D-013B-C00DF07026D1}"/>
              </a:ext>
            </a:extLst>
          </p:cNvPr>
          <p:cNvCxnSpPr>
            <a:cxnSpLocks/>
          </p:cNvCxnSpPr>
          <p:nvPr/>
        </p:nvCxnSpPr>
        <p:spPr>
          <a:xfrm>
            <a:off x="2746375" y="386493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直線矢印コネクタ 1048">
            <a:extLst>
              <a:ext uri="{FF2B5EF4-FFF2-40B4-BE49-F238E27FC236}">
                <a16:creationId xmlns:a16="http://schemas.microsoft.com/office/drawing/2014/main" id="{C2EF13A1-2DDC-6342-AD01-BFC63025DE93}"/>
              </a:ext>
            </a:extLst>
          </p:cNvPr>
          <p:cNvCxnSpPr>
            <a:cxnSpLocks/>
          </p:cNvCxnSpPr>
          <p:nvPr/>
        </p:nvCxnSpPr>
        <p:spPr>
          <a:xfrm>
            <a:off x="2278800" y="4033211"/>
            <a:ext cx="1944878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直線矢印コネクタ 1049">
            <a:extLst>
              <a:ext uri="{FF2B5EF4-FFF2-40B4-BE49-F238E27FC236}">
                <a16:creationId xmlns:a16="http://schemas.microsoft.com/office/drawing/2014/main" id="{37DF17EF-BD69-31B9-001E-260A25663842}"/>
              </a:ext>
            </a:extLst>
          </p:cNvPr>
          <p:cNvCxnSpPr>
            <a:cxnSpLocks/>
          </p:cNvCxnSpPr>
          <p:nvPr/>
        </p:nvCxnSpPr>
        <p:spPr>
          <a:xfrm>
            <a:off x="2278800" y="4204661"/>
            <a:ext cx="1944878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直線矢印コネクタ 1050">
            <a:extLst>
              <a:ext uri="{FF2B5EF4-FFF2-40B4-BE49-F238E27FC236}">
                <a16:creationId xmlns:a16="http://schemas.microsoft.com/office/drawing/2014/main" id="{F0121949-5555-E81E-CDD5-B28A61F9880B}"/>
              </a:ext>
            </a:extLst>
          </p:cNvPr>
          <p:cNvCxnSpPr>
            <a:cxnSpLocks/>
          </p:cNvCxnSpPr>
          <p:nvPr/>
        </p:nvCxnSpPr>
        <p:spPr>
          <a:xfrm>
            <a:off x="2332800" y="4372936"/>
            <a:ext cx="1890878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1" name="角丸四角形 1060">
            <a:extLst>
              <a:ext uri="{FF2B5EF4-FFF2-40B4-BE49-F238E27FC236}">
                <a16:creationId xmlns:a16="http://schemas.microsoft.com/office/drawing/2014/main" id="{AE9EC936-A593-23E0-861B-7CAB5E939C8D}"/>
              </a:ext>
            </a:extLst>
          </p:cNvPr>
          <p:cNvSpPr/>
          <p:nvPr/>
        </p:nvSpPr>
        <p:spPr>
          <a:xfrm>
            <a:off x="2423132" y="379823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2" name="角丸四角形 1061">
            <a:extLst>
              <a:ext uri="{FF2B5EF4-FFF2-40B4-BE49-F238E27FC236}">
                <a16:creationId xmlns:a16="http://schemas.microsoft.com/office/drawing/2014/main" id="{CACF4255-20C7-7E88-C1C1-93DE5AA3645F}"/>
              </a:ext>
            </a:extLst>
          </p:cNvPr>
          <p:cNvSpPr/>
          <p:nvPr/>
        </p:nvSpPr>
        <p:spPr>
          <a:xfrm>
            <a:off x="2423132" y="396679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4" name="角丸四角形 1063">
            <a:extLst>
              <a:ext uri="{FF2B5EF4-FFF2-40B4-BE49-F238E27FC236}">
                <a16:creationId xmlns:a16="http://schemas.microsoft.com/office/drawing/2014/main" id="{B39CEA9B-48B3-983E-D0E6-FC3A6B88B52D}"/>
              </a:ext>
            </a:extLst>
          </p:cNvPr>
          <p:cNvSpPr/>
          <p:nvPr/>
        </p:nvSpPr>
        <p:spPr>
          <a:xfrm>
            <a:off x="2423132" y="413496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5" name="角丸四角形 1064">
            <a:extLst>
              <a:ext uri="{FF2B5EF4-FFF2-40B4-BE49-F238E27FC236}">
                <a16:creationId xmlns:a16="http://schemas.microsoft.com/office/drawing/2014/main" id="{7382CB87-363E-1C6E-F759-E135EB2FA537}"/>
              </a:ext>
            </a:extLst>
          </p:cNvPr>
          <p:cNvSpPr/>
          <p:nvPr/>
        </p:nvSpPr>
        <p:spPr>
          <a:xfrm>
            <a:off x="2419156" y="430234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92" name="直線矢印コネクタ 1091">
            <a:extLst>
              <a:ext uri="{FF2B5EF4-FFF2-40B4-BE49-F238E27FC236}">
                <a16:creationId xmlns:a16="http://schemas.microsoft.com/office/drawing/2014/main" id="{6234ECC7-E247-4263-99BF-9D107190BA79}"/>
              </a:ext>
            </a:extLst>
          </p:cNvPr>
          <p:cNvCxnSpPr>
            <a:cxnSpLocks/>
          </p:cNvCxnSpPr>
          <p:nvPr/>
        </p:nvCxnSpPr>
        <p:spPr>
          <a:xfrm>
            <a:off x="7968322" y="319040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3" name="直線矢印コネクタ 1092">
            <a:extLst>
              <a:ext uri="{FF2B5EF4-FFF2-40B4-BE49-F238E27FC236}">
                <a16:creationId xmlns:a16="http://schemas.microsoft.com/office/drawing/2014/main" id="{91DF9BAD-0A30-D102-FDE5-59BD07842A38}"/>
              </a:ext>
            </a:extLst>
          </p:cNvPr>
          <p:cNvCxnSpPr>
            <a:cxnSpLocks/>
          </p:cNvCxnSpPr>
          <p:nvPr/>
        </p:nvCxnSpPr>
        <p:spPr>
          <a:xfrm>
            <a:off x="7968322" y="336185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直線矢印コネクタ 1093">
            <a:extLst>
              <a:ext uri="{FF2B5EF4-FFF2-40B4-BE49-F238E27FC236}">
                <a16:creationId xmlns:a16="http://schemas.microsoft.com/office/drawing/2014/main" id="{97AE39AE-8527-CB20-2940-620037EE5E77}"/>
              </a:ext>
            </a:extLst>
          </p:cNvPr>
          <p:cNvCxnSpPr>
            <a:cxnSpLocks/>
          </p:cNvCxnSpPr>
          <p:nvPr/>
        </p:nvCxnSpPr>
        <p:spPr>
          <a:xfrm>
            <a:off x="7968322" y="353012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直線矢印コネクタ 1094">
            <a:extLst>
              <a:ext uri="{FF2B5EF4-FFF2-40B4-BE49-F238E27FC236}">
                <a16:creationId xmlns:a16="http://schemas.microsoft.com/office/drawing/2014/main" id="{EA02F052-ED51-57F3-EC30-72E8F354B304}"/>
              </a:ext>
            </a:extLst>
          </p:cNvPr>
          <p:cNvCxnSpPr>
            <a:cxnSpLocks/>
          </p:cNvCxnSpPr>
          <p:nvPr/>
        </p:nvCxnSpPr>
        <p:spPr>
          <a:xfrm>
            <a:off x="7968322" y="369840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6" name="直線矢印コネクタ 1095">
            <a:extLst>
              <a:ext uri="{FF2B5EF4-FFF2-40B4-BE49-F238E27FC236}">
                <a16:creationId xmlns:a16="http://schemas.microsoft.com/office/drawing/2014/main" id="{7D8874C9-69AA-BDB0-EAEE-E4AB82F05C11}"/>
              </a:ext>
            </a:extLst>
          </p:cNvPr>
          <p:cNvCxnSpPr>
            <a:cxnSpLocks/>
          </p:cNvCxnSpPr>
          <p:nvPr/>
        </p:nvCxnSpPr>
        <p:spPr>
          <a:xfrm>
            <a:off x="7968322" y="386985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7" name="直線矢印コネクタ 1096">
            <a:extLst>
              <a:ext uri="{FF2B5EF4-FFF2-40B4-BE49-F238E27FC236}">
                <a16:creationId xmlns:a16="http://schemas.microsoft.com/office/drawing/2014/main" id="{A2EA3F38-C845-27C7-B8CD-9C21D2855865}"/>
              </a:ext>
            </a:extLst>
          </p:cNvPr>
          <p:cNvCxnSpPr>
            <a:cxnSpLocks/>
          </p:cNvCxnSpPr>
          <p:nvPr/>
        </p:nvCxnSpPr>
        <p:spPr>
          <a:xfrm>
            <a:off x="7968322" y="403812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8" name="直線矢印コネクタ 1097">
            <a:extLst>
              <a:ext uri="{FF2B5EF4-FFF2-40B4-BE49-F238E27FC236}">
                <a16:creationId xmlns:a16="http://schemas.microsoft.com/office/drawing/2014/main" id="{8ED4F08D-F7D3-88F3-1F40-1CFD7A618002}"/>
              </a:ext>
            </a:extLst>
          </p:cNvPr>
          <p:cNvCxnSpPr>
            <a:cxnSpLocks/>
          </p:cNvCxnSpPr>
          <p:nvPr/>
        </p:nvCxnSpPr>
        <p:spPr>
          <a:xfrm>
            <a:off x="7968322" y="420640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直線矢印コネクタ 1098">
            <a:extLst>
              <a:ext uri="{FF2B5EF4-FFF2-40B4-BE49-F238E27FC236}">
                <a16:creationId xmlns:a16="http://schemas.microsoft.com/office/drawing/2014/main" id="{391E25AE-AEC9-4AEC-A170-A431F214E07A}"/>
              </a:ext>
            </a:extLst>
          </p:cNvPr>
          <p:cNvCxnSpPr>
            <a:cxnSpLocks/>
          </p:cNvCxnSpPr>
          <p:nvPr/>
        </p:nvCxnSpPr>
        <p:spPr>
          <a:xfrm>
            <a:off x="7968322" y="437785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5" name="角丸四角形 1104">
            <a:extLst>
              <a:ext uri="{FF2B5EF4-FFF2-40B4-BE49-F238E27FC236}">
                <a16:creationId xmlns:a16="http://schemas.microsoft.com/office/drawing/2014/main" id="{A4196B1F-08A1-B456-9CB6-92D02B69FDDC}"/>
              </a:ext>
            </a:extLst>
          </p:cNvPr>
          <p:cNvSpPr/>
          <p:nvPr/>
        </p:nvSpPr>
        <p:spPr>
          <a:xfrm>
            <a:off x="9381751" y="311792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D7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6" name="角丸四角形 1105">
            <a:extLst>
              <a:ext uri="{FF2B5EF4-FFF2-40B4-BE49-F238E27FC236}">
                <a16:creationId xmlns:a16="http://schemas.microsoft.com/office/drawing/2014/main" id="{8ADBC615-BEF0-1C74-D004-783FBDE971DD}"/>
              </a:ext>
            </a:extLst>
          </p:cNvPr>
          <p:cNvSpPr/>
          <p:nvPr/>
        </p:nvSpPr>
        <p:spPr>
          <a:xfrm>
            <a:off x="9371842" y="430537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D0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7" name="角丸四角形 1106">
            <a:extLst>
              <a:ext uri="{FF2B5EF4-FFF2-40B4-BE49-F238E27FC236}">
                <a16:creationId xmlns:a16="http://schemas.microsoft.com/office/drawing/2014/main" id="{1EB00921-5FE0-F3B1-6A5B-3749051C2B3D}"/>
              </a:ext>
            </a:extLst>
          </p:cNvPr>
          <p:cNvSpPr/>
          <p:nvPr/>
        </p:nvSpPr>
        <p:spPr>
          <a:xfrm>
            <a:off x="9381751" y="345755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8" name="角丸四角形 1107">
            <a:extLst>
              <a:ext uri="{FF2B5EF4-FFF2-40B4-BE49-F238E27FC236}">
                <a16:creationId xmlns:a16="http://schemas.microsoft.com/office/drawing/2014/main" id="{D1EA3609-3FEB-9451-3843-0AD1849279E3}"/>
              </a:ext>
            </a:extLst>
          </p:cNvPr>
          <p:cNvSpPr/>
          <p:nvPr/>
        </p:nvSpPr>
        <p:spPr>
          <a:xfrm>
            <a:off x="9381751" y="362612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9" name="角丸四角形 1108">
            <a:extLst>
              <a:ext uri="{FF2B5EF4-FFF2-40B4-BE49-F238E27FC236}">
                <a16:creationId xmlns:a16="http://schemas.microsoft.com/office/drawing/2014/main" id="{ADE02FCD-744D-62FB-8E11-286D4F837A52}"/>
              </a:ext>
            </a:extLst>
          </p:cNvPr>
          <p:cNvSpPr/>
          <p:nvPr/>
        </p:nvSpPr>
        <p:spPr>
          <a:xfrm>
            <a:off x="9381751" y="379429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0" name="角丸四角形 1109">
            <a:extLst>
              <a:ext uri="{FF2B5EF4-FFF2-40B4-BE49-F238E27FC236}">
                <a16:creationId xmlns:a16="http://schemas.microsoft.com/office/drawing/2014/main" id="{7F1FC438-153C-FBAF-7763-7A30319BDD00}"/>
              </a:ext>
            </a:extLst>
          </p:cNvPr>
          <p:cNvSpPr/>
          <p:nvPr/>
        </p:nvSpPr>
        <p:spPr>
          <a:xfrm>
            <a:off x="9377775" y="396167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1" name="角丸四角形 1110">
            <a:extLst>
              <a:ext uri="{FF2B5EF4-FFF2-40B4-BE49-F238E27FC236}">
                <a16:creationId xmlns:a16="http://schemas.microsoft.com/office/drawing/2014/main" id="{E8842EBA-86C2-43D6-07C8-5418DA7DCE3B}"/>
              </a:ext>
            </a:extLst>
          </p:cNvPr>
          <p:cNvSpPr/>
          <p:nvPr/>
        </p:nvSpPr>
        <p:spPr>
          <a:xfrm>
            <a:off x="9373221" y="412995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2" name="角丸四角形 1111">
            <a:extLst>
              <a:ext uri="{FF2B5EF4-FFF2-40B4-BE49-F238E27FC236}">
                <a16:creationId xmlns:a16="http://schemas.microsoft.com/office/drawing/2014/main" id="{E1392357-E1E5-DA5D-D951-9E579BBF7EAB}"/>
              </a:ext>
            </a:extLst>
          </p:cNvPr>
          <p:cNvSpPr/>
          <p:nvPr/>
        </p:nvSpPr>
        <p:spPr>
          <a:xfrm>
            <a:off x="9381751" y="328778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D6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22" name="直線矢印コネクタ 1121">
            <a:extLst>
              <a:ext uri="{FF2B5EF4-FFF2-40B4-BE49-F238E27FC236}">
                <a16:creationId xmlns:a16="http://schemas.microsoft.com/office/drawing/2014/main" id="{EFDC7BE0-75AC-6E74-805B-72794E5B2863}"/>
              </a:ext>
            </a:extLst>
          </p:cNvPr>
          <p:cNvCxnSpPr>
            <a:cxnSpLocks/>
          </p:cNvCxnSpPr>
          <p:nvPr/>
        </p:nvCxnSpPr>
        <p:spPr>
          <a:xfrm>
            <a:off x="7975938" y="172452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3" name="直線矢印コネクタ 1122">
            <a:extLst>
              <a:ext uri="{FF2B5EF4-FFF2-40B4-BE49-F238E27FC236}">
                <a16:creationId xmlns:a16="http://schemas.microsoft.com/office/drawing/2014/main" id="{74BCCCE8-777E-D65B-EBAF-766089D0F20F}"/>
              </a:ext>
            </a:extLst>
          </p:cNvPr>
          <p:cNvCxnSpPr>
            <a:cxnSpLocks/>
          </p:cNvCxnSpPr>
          <p:nvPr/>
        </p:nvCxnSpPr>
        <p:spPr>
          <a:xfrm>
            <a:off x="7975938" y="189597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4" name="直線矢印コネクタ 1123">
            <a:extLst>
              <a:ext uri="{FF2B5EF4-FFF2-40B4-BE49-F238E27FC236}">
                <a16:creationId xmlns:a16="http://schemas.microsoft.com/office/drawing/2014/main" id="{012AFE29-3C88-00CE-3F8E-280772CF75D1}"/>
              </a:ext>
            </a:extLst>
          </p:cNvPr>
          <p:cNvCxnSpPr>
            <a:cxnSpLocks/>
          </p:cNvCxnSpPr>
          <p:nvPr/>
        </p:nvCxnSpPr>
        <p:spPr>
          <a:xfrm>
            <a:off x="7975938" y="206424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直線矢印コネクタ 1124">
            <a:extLst>
              <a:ext uri="{FF2B5EF4-FFF2-40B4-BE49-F238E27FC236}">
                <a16:creationId xmlns:a16="http://schemas.microsoft.com/office/drawing/2014/main" id="{8F5C1846-B044-1D0B-138E-FCEDFB970581}"/>
              </a:ext>
            </a:extLst>
          </p:cNvPr>
          <p:cNvCxnSpPr>
            <a:cxnSpLocks/>
          </p:cNvCxnSpPr>
          <p:nvPr/>
        </p:nvCxnSpPr>
        <p:spPr>
          <a:xfrm>
            <a:off x="7975938" y="223252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6" name="直線矢印コネクタ 1125">
            <a:extLst>
              <a:ext uri="{FF2B5EF4-FFF2-40B4-BE49-F238E27FC236}">
                <a16:creationId xmlns:a16="http://schemas.microsoft.com/office/drawing/2014/main" id="{E835C7EE-221A-BB17-D257-E069A5FB2704}"/>
              </a:ext>
            </a:extLst>
          </p:cNvPr>
          <p:cNvCxnSpPr>
            <a:cxnSpLocks/>
          </p:cNvCxnSpPr>
          <p:nvPr/>
        </p:nvCxnSpPr>
        <p:spPr>
          <a:xfrm>
            <a:off x="7975938" y="240397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" name="直線矢印コネクタ 1126">
            <a:extLst>
              <a:ext uri="{FF2B5EF4-FFF2-40B4-BE49-F238E27FC236}">
                <a16:creationId xmlns:a16="http://schemas.microsoft.com/office/drawing/2014/main" id="{951C6A38-6E65-CB94-B95F-AC8E7E3DC81D}"/>
              </a:ext>
            </a:extLst>
          </p:cNvPr>
          <p:cNvCxnSpPr>
            <a:cxnSpLocks/>
          </p:cNvCxnSpPr>
          <p:nvPr/>
        </p:nvCxnSpPr>
        <p:spPr>
          <a:xfrm>
            <a:off x="7975938" y="257224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8" name="直線矢印コネクタ 1127">
            <a:extLst>
              <a:ext uri="{FF2B5EF4-FFF2-40B4-BE49-F238E27FC236}">
                <a16:creationId xmlns:a16="http://schemas.microsoft.com/office/drawing/2014/main" id="{E25F9F5A-3708-9DA9-CFBC-01E11018289D}"/>
              </a:ext>
            </a:extLst>
          </p:cNvPr>
          <p:cNvCxnSpPr>
            <a:cxnSpLocks/>
          </p:cNvCxnSpPr>
          <p:nvPr/>
        </p:nvCxnSpPr>
        <p:spPr>
          <a:xfrm>
            <a:off x="7975938" y="274052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直線矢印コネクタ 1128">
            <a:extLst>
              <a:ext uri="{FF2B5EF4-FFF2-40B4-BE49-F238E27FC236}">
                <a16:creationId xmlns:a16="http://schemas.microsoft.com/office/drawing/2014/main" id="{2F5A5B1A-4875-BD84-6C53-C40C06B1A63C}"/>
              </a:ext>
            </a:extLst>
          </p:cNvPr>
          <p:cNvCxnSpPr>
            <a:cxnSpLocks/>
          </p:cNvCxnSpPr>
          <p:nvPr/>
        </p:nvCxnSpPr>
        <p:spPr>
          <a:xfrm>
            <a:off x="7975938" y="291197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0" name="角丸四角形 1129">
            <a:extLst>
              <a:ext uri="{FF2B5EF4-FFF2-40B4-BE49-F238E27FC236}">
                <a16:creationId xmlns:a16="http://schemas.microsoft.com/office/drawing/2014/main" id="{DCA59FC3-8EF5-6858-B2D1-2185B5251056}"/>
              </a:ext>
            </a:extLst>
          </p:cNvPr>
          <p:cNvSpPr/>
          <p:nvPr/>
        </p:nvSpPr>
        <p:spPr>
          <a:xfrm>
            <a:off x="8134815" y="1832294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5" name="角丸四角形 1134">
            <a:extLst>
              <a:ext uri="{FF2B5EF4-FFF2-40B4-BE49-F238E27FC236}">
                <a16:creationId xmlns:a16="http://schemas.microsoft.com/office/drawing/2014/main" id="{06D02FAC-7978-6D27-0D56-E92D80063707}"/>
              </a:ext>
            </a:extLst>
          </p:cNvPr>
          <p:cNvSpPr/>
          <p:nvPr/>
        </p:nvSpPr>
        <p:spPr>
          <a:xfrm>
            <a:off x="9389367" y="165204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6" name="角丸四角形 1135">
            <a:extLst>
              <a:ext uri="{FF2B5EF4-FFF2-40B4-BE49-F238E27FC236}">
                <a16:creationId xmlns:a16="http://schemas.microsoft.com/office/drawing/2014/main" id="{678C68D7-BF03-A94B-959A-BC9E53D59640}"/>
              </a:ext>
            </a:extLst>
          </p:cNvPr>
          <p:cNvSpPr/>
          <p:nvPr/>
        </p:nvSpPr>
        <p:spPr>
          <a:xfrm>
            <a:off x="9379458" y="283949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D8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7" name="角丸四角形 1136">
            <a:extLst>
              <a:ext uri="{FF2B5EF4-FFF2-40B4-BE49-F238E27FC236}">
                <a16:creationId xmlns:a16="http://schemas.microsoft.com/office/drawing/2014/main" id="{4375A28C-90F1-D415-DCF6-9C416AD7DD99}"/>
              </a:ext>
            </a:extLst>
          </p:cNvPr>
          <p:cNvSpPr/>
          <p:nvPr/>
        </p:nvSpPr>
        <p:spPr>
          <a:xfrm>
            <a:off x="9389367" y="199168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8" name="角丸四角形 1137">
            <a:extLst>
              <a:ext uri="{FF2B5EF4-FFF2-40B4-BE49-F238E27FC236}">
                <a16:creationId xmlns:a16="http://schemas.microsoft.com/office/drawing/2014/main" id="{004BC1CE-98EE-8E78-9940-41B6E4C26624}"/>
              </a:ext>
            </a:extLst>
          </p:cNvPr>
          <p:cNvSpPr/>
          <p:nvPr/>
        </p:nvSpPr>
        <p:spPr>
          <a:xfrm>
            <a:off x="9389367" y="216024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9" name="角丸四角形 1138">
            <a:extLst>
              <a:ext uri="{FF2B5EF4-FFF2-40B4-BE49-F238E27FC236}">
                <a16:creationId xmlns:a16="http://schemas.microsoft.com/office/drawing/2014/main" id="{844E05EB-9812-A8AD-706F-E022FCA95BE6}"/>
              </a:ext>
            </a:extLst>
          </p:cNvPr>
          <p:cNvSpPr/>
          <p:nvPr/>
        </p:nvSpPr>
        <p:spPr>
          <a:xfrm>
            <a:off x="9389367" y="232841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0" name="角丸四角形 1139">
            <a:extLst>
              <a:ext uri="{FF2B5EF4-FFF2-40B4-BE49-F238E27FC236}">
                <a16:creationId xmlns:a16="http://schemas.microsoft.com/office/drawing/2014/main" id="{BECF008A-71ED-351A-A9A7-7F7A47D0E9CC}"/>
              </a:ext>
            </a:extLst>
          </p:cNvPr>
          <p:cNvSpPr/>
          <p:nvPr/>
        </p:nvSpPr>
        <p:spPr>
          <a:xfrm>
            <a:off x="9385391" y="249579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1" name="角丸四角形 1140">
            <a:extLst>
              <a:ext uri="{FF2B5EF4-FFF2-40B4-BE49-F238E27FC236}">
                <a16:creationId xmlns:a16="http://schemas.microsoft.com/office/drawing/2014/main" id="{C3C505D4-94D2-8236-80A9-9C4F04A7615E}"/>
              </a:ext>
            </a:extLst>
          </p:cNvPr>
          <p:cNvSpPr/>
          <p:nvPr/>
        </p:nvSpPr>
        <p:spPr>
          <a:xfrm>
            <a:off x="9380837" y="266407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D9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2" name="角丸四角形 1141">
            <a:extLst>
              <a:ext uri="{FF2B5EF4-FFF2-40B4-BE49-F238E27FC236}">
                <a16:creationId xmlns:a16="http://schemas.microsoft.com/office/drawing/2014/main" id="{A2CB5023-1567-1033-19F2-8CBFFD49BD25}"/>
              </a:ext>
            </a:extLst>
          </p:cNvPr>
          <p:cNvSpPr/>
          <p:nvPr/>
        </p:nvSpPr>
        <p:spPr>
          <a:xfrm>
            <a:off x="9389367" y="182190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43" name="直線矢印コネクタ 1142">
            <a:extLst>
              <a:ext uri="{FF2B5EF4-FFF2-40B4-BE49-F238E27FC236}">
                <a16:creationId xmlns:a16="http://schemas.microsoft.com/office/drawing/2014/main" id="{D355D8AB-C3EA-57DD-319E-8B1DFF3DCD2F}"/>
              </a:ext>
            </a:extLst>
          </p:cNvPr>
          <p:cNvCxnSpPr>
            <a:cxnSpLocks/>
          </p:cNvCxnSpPr>
          <p:nvPr/>
        </p:nvCxnSpPr>
        <p:spPr>
          <a:xfrm>
            <a:off x="7975938" y="137770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4" name="直線矢印コネクタ 1143">
            <a:extLst>
              <a:ext uri="{FF2B5EF4-FFF2-40B4-BE49-F238E27FC236}">
                <a16:creationId xmlns:a16="http://schemas.microsoft.com/office/drawing/2014/main" id="{59D605C1-8436-34B8-4B1F-FA6DBDD182E7}"/>
              </a:ext>
            </a:extLst>
          </p:cNvPr>
          <p:cNvCxnSpPr>
            <a:cxnSpLocks/>
          </p:cNvCxnSpPr>
          <p:nvPr/>
        </p:nvCxnSpPr>
        <p:spPr>
          <a:xfrm>
            <a:off x="7975938" y="154915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5" name="角丸四角形 1144">
            <a:extLst>
              <a:ext uri="{FF2B5EF4-FFF2-40B4-BE49-F238E27FC236}">
                <a16:creationId xmlns:a16="http://schemas.microsoft.com/office/drawing/2014/main" id="{0BA4580F-831C-2996-C770-65F7AE648CA3}"/>
              </a:ext>
            </a:extLst>
          </p:cNvPr>
          <p:cNvSpPr/>
          <p:nvPr/>
        </p:nvSpPr>
        <p:spPr>
          <a:xfrm>
            <a:off x="8665500" y="1305525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I3C</a:t>
            </a:r>
            <a:endParaRPr kumimoji="1" lang="ja-JP" altLang="en-US" sz="9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4" name="テキスト ボックス 1153">
            <a:extLst>
              <a:ext uri="{FF2B5EF4-FFF2-40B4-BE49-F238E27FC236}">
                <a16:creationId xmlns:a16="http://schemas.microsoft.com/office/drawing/2014/main" id="{B0641AD4-017B-527B-FD41-DE7EFA6020F5}"/>
              </a:ext>
            </a:extLst>
          </p:cNvPr>
          <p:cNvSpPr txBox="1"/>
          <p:nvPr/>
        </p:nvSpPr>
        <p:spPr>
          <a:xfrm>
            <a:off x="9395174" y="1942993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D13</a:t>
            </a:r>
            <a:endParaRPr lang="ja-JP" altLang="en-US" sz="900"/>
          </a:p>
        </p:txBody>
      </p:sp>
      <p:sp>
        <p:nvSpPr>
          <p:cNvPr id="1155" name="テキスト ボックス 1154">
            <a:extLst>
              <a:ext uri="{FF2B5EF4-FFF2-40B4-BE49-F238E27FC236}">
                <a16:creationId xmlns:a16="http://schemas.microsoft.com/office/drawing/2014/main" id="{ABEC70CB-901E-1406-27AD-5E35C3BC6754}"/>
              </a:ext>
            </a:extLst>
          </p:cNvPr>
          <p:cNvSpPr txBox="1"/>
          <p:nvPr/>
        </p:nvSpPr>
        <p:spPr>
          <a:xfrm>
            <a:off x="9391349" y="211191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D12</a:t>
            </a:r>
            <a:endParaRPr lang="ja-JP" altLang="en-US" sz="900"/>
          </a:p>
        </p:txBody>
      </p:sp>
      <p:sp>
        <p:nvSpPr>
          <p:cNvPr id="1156" name="テキスト ボックス 1155">
            <a:extLst>
              <a:ext uri="{FF2B5EF4-FFF2-40B4-BE49-F238E27FC236}">
                <a16:creationId xmlns:a16="http://schemas.microsoft.com/office/drawing/2014/main" id="{2BE52C60-9C3F-C6E6-B5FE-DF8C773F8029}"/>
              </a:ext>
            </a:extLst>
          </p:cNvPr>
          <p:cNvSpPr txBox="1"/>
          <p:nvPr/>
        </p:nvSpPr>
        <p:spPr>
          <a:xfrm>
            <a:off x="9387524" y="2279586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D11</a:t>
            </a:r>
            <a:endParaRPr lang="ja-JP" altLang="en-US" sz="900"/>
          </a:p>
        </p:txBody>
      </p:sp>
      <p:sp>
        <p:nvSpPr>
          <p:cNvPr id="1157" name="テキスト ボックス 1156">
            <a:extLst>
              <a:ext uri="{FF2B5EF4-FFF2-40B4-BE49-F238E27FC236}">
                <a16:creationId xmlns:a16="http://schemas.microsoft.com/office/drawing/2014/main" id="{C0E61D58-383D-CD0E-CC41-7048ECE36C05}"/>
              </a:ext>
            </a:extLst>
          </p:cNvPr>
          <p:cNvSpPr txBox="1"/>
          <p:nvPr/>
        </p:nvSpPr>
        <p:spPr>
          <a:xfrm>
            <a:off x="9391349" y="2445653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D10</a:t>
            </a:r>
            <a:endParaRPr lang="ja-JP" altLang="en-US" sz="900"/>
          </a:p>
        </p:txBody>
      </p:sp>
      <p:sp>
        <p:nvSpPr>
          <p:cNvPr id="1158" name="テキスト ボックス 1157">
            <a:extLst>
              <a:ext uri="{FF2B5EF4-FFF2-40B4-BE49-F238E27FC236}">
                <a16:creationId xmlns:a16="http://schemas.microsoft.com/office/drawing/2014/main" id="{2E8D70C7-1824-0B5D-2E79-17F9014767CD}"/>
              </a:ext>
            </a:extLst>
          </p:cNvPr>
          <p:cNvSpPr txBox="1"/>
          <p:nvPr/>
        </p:nvSpPr>
        <p:spPr>
          <a:xfrm>
            <a:off x="8993927" y="1299973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kumimoji="1" lang="en-US" altLang="ja-JP" sz="8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lang="ja-JP" altLang="en-US" sz="800">
              <a:solidFill>
                <a:srgbClr val="FFFF00"/>
              </a:solidFill>
            </a:endParaRPr>
          </a:p>
        </p:txBody>
      </p:sp>
      <p:sp>
        <p:nvSpPr>
          <p:cNvPr id="1159" name="テキスト ボックス 1158">
            <a:extLst>
              <a:ext uri="{FF2B5EF4-FFF2-40B4-BE49-F238E27FC236}">
                <a16:creationId xmlns:a16="http://schemas.microsoft.com/office/drawing/2014/main" id="{F08A83E5-3515-60AB-3153-73CBC3EB4663}"/>
              </a:ext>
            </a:extLst>
          </p:cNvPr>
          <p:cNvSpPr txBox="1"/>
          <p:nvPr/>
        </p:nvSpPr>
        <p:spPr>
          <a:xfrm>
            <a:off x="9377197" y="160822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AREF</a:t>
            </a:r>
            <a:endParaRPr lang="ja-JP" altLang="en-US" sz="900"/>
          </a:p>
        </p:txBody>
      </p:sp>
      <p:sp>
        <p:nvSpPr>
          <p:cNvPr id="1160" name="テキスト ボックス 1159">
            <a:extLst>
              <a:ext uri="{FF2B5EF4-FFF2-40B4-BE49-F238E27FC236}">
                <a16:creationId xmlns:a16="http://schemas.microsoft.com/office/drawing/2014/main" id="{76085891-5F5F-8B5E-E37E-2E8F8DB30071}"/>
              </a:ext>
            </a:extLst>
          </p:cNvPr>
          <p:cNvSpPr txBox="1"/>
          <p:nvPr/>
        </p:nvSpPr>
        <p:spPr>
          <a:xfrm>
            <a:off x="9387524" y="177715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sp>
        <p:nvSpPr>
          <p:cNvPr id="1177" name="テキスト ボックス 1176">
            <a:extLst>
              <a:ext uri="{FF2B5EF4-FFF2-40B4-BE49-F238E27FC236}">
                <a16:creationId xmlns:a16="http://schemas.microsoft.com/office/drawing/2014/main" id="{D0DC842F-7302-92B6-C00A-9046DC71BA95}"/>
              </a:ext>
            </a:extLst>
          </p:cNvPr>
          <p:cNvSpPr txBox="1"/>
          <p:nvPr/>
        </p:nvSpPr>
        <p:spPr>
          <a:xfrm>
            <a:off x="9854220" y="2616692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</a:t>
            </a:r>
            <a:endParaRPr lang="ja-JP" altLang="en-US" sz="900"/>
          </a:p>
        </p:txBody>
      </p:sp>
      <p:sp>
        <p:nvSpPr>
          <p:cNvPr id="1178" name="テキスト ボックス 1177">
            <a:extLst>
              <a:ext uri="{FF2B5EF4-FFF2-40B4-BE49-F238E27FC236}">
                <a16:creationId xmlns:a16="http://schemas.microsoft.com/office/drawing/2014/main" id="{6BB37A25-FEC2-8CAF-B3F4-BB9937D39E2F}"/>
              </a:ext>
            </a:extLst>
          </p:cNvPr>
          <p:cNvSpPr txBox="1"/>
          <p:nvPr/>
        </p:nvSpPr>
        <p:spPr>
          <a:xfrm>
            <a:off x="9784370" y="2445771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GREEN</a:t>
            </a:r>
            <a:endParaRPr lang="ja-JP" altLang="en-US" sz="900"/>
          </a:p>
        </p:txBody>
      </p:sp>
      <p:grpSp>
        <p:nvGrpSpPr>
          <p:cNvPr id="1217" name="グループ化 1216">
            <a:extLst>
              <a:ext uri="{FF2B5EF4-FFF2-40B4-BE49-F238E27FC236}">
                <a16:creationId xmlns:a16="http://schemas.microsoft.com/office/drawing/2014/main" id="{0D72E1D3-C5B9-2DBE-C2E8-752E26EE7931}"/>
              </a:ext>
            </a:extLst>
          </p:cNvPr>
          <p:cNvGrpSpPr/>
          <p:nvPr/>
        </p:nvGrpSpPr>
        <p:grpSpPr>
          <a:xfrm rot="16200000">
            <a:off x="10285998" y="2475031"/>
            <a:ext cx="152126" cy="134968"/>
            <a:chOff x="10534649" y="4251328"/>
            <a:chExt cx="210752" cy="186981"/>
          </a:xfrm>
        </p:grpSpPr>
        <p:sp>
          <p:nvSpPr>
            <p:cNvPr id="1201" name="三角形 1200">
              <a:extLst>
                <a:ext uri="{FF2B5EF4-FFF2-40B4-BE49-F238E27FC236}">
                  <a16:creationId xmlns:a16="http://schemas.microsoft.com/office/drawing/2014/main" id="{DE46981F-B6E8-6BB3-BE7D-A00FAAEA17A9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03" name="直線コネクタ 1202">
              <a:extLst>
                <a:ext uri="{FF2B5EF4-FFF2-40B4-BE49-F238E27FC236}">
                  <a16:creationId xmlns:a16="http://schemas.microsoft.com/office/drawing/2014/main" id="{EA3398B8-D436-8E60-C79C-A5CB2C4837F5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6" name="直線コネクタ 1205">
              <a:extLst>
                <a:ext uri="{FF2B5EF4-FFF2-40B4-BE49-F238E27FC236}">
                  <a16:creationId xmlns:a16="http://schemas.microsoft.com/office/drawing/2014/main" id="{D725BE10-F311-A605-9727-405A3F48D278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6" name="グループ化 1215">
              <a:extLst>
                <a:ext uri="{FF2B5EF4-FFF2-40B4-BE49-F238E27FC236}">
                  <a16:creationId xmlns:a16="http://schemas.microsoft.com/office/drawing/2014/main" id="{D794F165-999D-C21D-8425-B68807B62AA9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08" name="直線コネクタ 1207">
                <a:extLst>
                  <a:ext uri="{FF2B5EF4-FFF2-40B4-BE49-F238E27FC236}">
                    <a16:creationId xmlns:a16="http://schemas.microsoft.com/office/drawing/2014/main" id="{C796F312-F813-B2A1-DF30-B607829C53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0" name="直線コネクタ 1209">
                <a:extLst>
                  <a:ext uri="{FF2B5EF4-FFF2-40B4-BE49-F238E27FC236}">
                    <a16:creationId xmlns:a16="http://schemas.microsoft.com/office/drawing/2014/main" id="{916B7E33-7931-9B8E-B34D-2F824D5ED8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3" name="直線コネクタ 1212">
                <a:extLst>
                  <a:ext uri="{FF2B5EF4-FFF2-40B4-BE49-F238E27FC236}">
                    <a16:creationId xmlns:a16="http://schemas.microsoft.com/office/drawing/2014/main" id="{1F0AF75F-470C-096A-32FF-AEE4F92FC06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34" name="グループ化 1233">
            <a:extLst>
              <a:ext uri="{FF2B5EF4-FFF2-40B4-BE49-F238E27FC236}">
                <a16:creationId xmlns:a16="http://schemas.microsoft.com/office/drawing/2014/main" id="{B1D25394-82C2-FFF5-E5FA-A93880FA5E64}"/>
              </a:ext>
            </a:extLst>
          </p:cNvPr>
          <p:cNvGrpSpPr/>
          <p:nvPr/>
        </p:nvGrpSpPr>
        <p:grpSpPr>
          <a:xfrm rot="16200000">
            <a:off x="10298487" y="2652735"/>
            <a:ext cx="152126" cy="134968"/>
            <a:chOff x="10534649" y="4251328"/>
            <a:chExt cx="210752" cy="186981"/>
          </a:xfrm>
        </p:grpSpPr>
        <p:sp>
          <p:nvSpPr>
            <p:cNvPr id="1235" name="三角形 1234">
              <a:extLst>
                <a:ext uri="{FF2B5EF4-FFF2-40B4-BE49-F238E27FC236}">
                  <a16:creationId xmlns:a16="http://schemas.microsoft.com/office/drawing/2014/main" id="{0B28E0E7-C325-0AB9-DAC9-307D1A6CE4DD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36" name="直線コネクタ 1235">
              <a:extLst>
                <a:ext uri="{FF2B5EF4-FFF2-40B4-BE49-F238E27FC236}">
                  <a16:creationId xmlns:a16="http://schemas.microsoft.com/office/drawing/2014/main" id="{16D5B91C-37ED-9ED2-0FEB-A6E33B0C01D4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7" name="直線コネクタ 1236">
              <a:extLst>
                <a:ext uri="{FF2B5EF4-FFF2-40B4-BE49-F238E27FC236}">
                  <a16:creationId xmlns:a16="http://schemas.microsoft.com/office/drawing/2014/main" id="{52A20AD3-5A35-BE5F-911D-1BB20681FD0F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38" name="グループ化 1237">
              <a:extLst>
                <a:ext uri="{FF2B5EF4-FFF2-40B4-BE49-F238E27FC236}">
                  <a16:creationId xmlns:a16="http://schemas.microsoft.com/office/drawing/2014/main" id="{0EFAC0C7-4B97-60B6-71BB-0FC737DA99AD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39" name="直線コネクタ 1238">
                <a:extLst>
                  <a:ext uri="{FF2B5EF4-FFF2-40B4-BE49-F238E27FC236}">
                    <a16:creationId xmlns:a16="http://schemas.microsoft.com/office/drawing/2014/main" id="{C86ECBA6-8928-CE53-BFC1-03D1808D64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0" name="直線コネクタ 1239">
                <a:extLst>
                  <a:ext uri="{FF2B5EF4-FFF2-40B4-BE49-F238E27FC236}">
                    <a16:creationId xmlns:a16="http://schemas.microsoft.com/office/drawing/2014/main" id="{2BA2209E-485A-0F47-F5E2-38C48725B7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1" name="直線コネクタ 1240">
                <a:extLst>
                  <a:ext uri="{FF2B5EF4-FFF2-40B4-BE49-F238E27FC236}">
                    <a16:creationId xmlns:a16="http://schemas.microsoft.com/office/drawing/2014/main" id="{9CAED8F1-B60A-22CD-271C-8995E26A66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42" name="グループ化 1241">
            <a:extLst>
              <a:ext uri="{FF2B5EF4-FFF2-40B4-BE49-F238E27FC236}">
                <a16:creationId xmlns:a16="http://schemas.microsoft.com/office/drawing/2014/main" id="{9B1290C2-825C-AF2B-6E15-D7D8E7487170}"/>
              </a:ext>
            </a:extLst>
          </p:cNvPr>
          <p:cNvGrpSpPr/>
          <p:nvPr/>
        </p:nvGrpSpPr>
        <p:grpSpPr>
          <a:xfrm rot="16200000">
            <a:off x="10292837" y="3268470"/>
            <a:ext cx="152126" cy="134968"/>
            <a:chOff x="10534649" y="4251328"/>
            <a:chExt cx="210752" cy="186981"/>
          </a:xfrm>
        </p:grpSpPr>
        <p:sp>
          <p:nvSpPr>
            <p:cNvPr id="1243" name="三角形 1242">
              <a:extLst>
                <a:ext uri="{FF2B5EF4-FFF2-40B4-BE49-F238E27FC236}">
                  <a16:creationId xmlns:a16="http://schemas.microsoft.com/office/drawing/2014/main" id="{2163386F-8BCD-6238-F7FE-5F7671F2BEFA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44" name="直線コネクタ 1243">
              <a:extLst>
                <a:ext uri="{FF2B5EF4-FFF2-40B4-BE49-F238E27FC236}">
                  <a16:creationId xmlns:a16="http://schemas.microsoft.com/office/drawing/2014/main" id="{AD1C0EB5-0FD5-96A8-6EE1-66012233D682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5" name="直線コネクタ 1244">
              <a:extLst>
                <a:ext uri="{FF2B5EF4-FFF2-40B4-BE49-F238E27FC236}">
                  <a16:creationId xmlns:a16="http://schemas.microsoft.com/office/drawing/2014/main" id="{46F61C92-0589-EEAB-66BD-FA622DC71163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46" name="グループ化 1245">
              <a:extLst>
                <a:ext uri="{FF2B5EF4-FFF2-40B4-BE49-F238E27FC236}">
                  <a16:creationId xmlns:a16="http://schemas.microsoft.com/office/drawing/2014/main" id="{E57C7A2B-1BB6-AC90-180C-5559EBCB9795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47" name="直線コネクタ 1246">
                <a:extLst>
                  <a:ext uri="{FF2B5EF4-FFF2-40B4-BE49-F238E27FC236}">
                    <a16:creationId xmlns:a16="http://schemas.microsoft.com/office/drawing/2014/main" id="{8328F07E-B60C-00E5-6B61-CEBCB1339A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8" name="直線コネクタ 1247">
                <a:extLst>
                  <a:ext uri="{FF2B5EF4-FFF2-40B4-BE49-F238E27FC236}">
                    <a16:creationId xmlns:a16="http://schemas.microsoft.com/office/drawing/2014/main" id="{C99D46E1-902D-33F1-EC06-2473CA09A1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9" name="直線コネクタ 1248">
                <a:extLst>
                  <a:ext uri="{FF2B5EF4-FFF2-40B4-BE49-F238E27FC236}">
                    <a16:creationId xmlns:a16="http://schemas.microsoft.com/office/drawing/2014/main" id="{8E2B1E57-938E-A094-A0D9-ADEE8872B1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EA4AD094-ADC2-90C9-986B-DE6C97CB00CA}"/>
              </a:ext>
            </a:extLst>
          </p:cNvPr>
          <p:cNvSpPr/>
          <p:nvPr/>
        </p:nvSpPr>
        <p:spPr>
          <a:xfrm>
            <a:off x="9388094" y="1278601"/>
            <a:ext cx="393574" cy="323569"/>
          </a:xfrm>
          <a:prstGeom prst="roundRect">
            <a:avLst>
              <a:gd name="adj" fmla="val 9805"/>
            </a:avLst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2B7EC174-AC3A-2178-7F8C-BD489EC77944}"/>
              </a:ext>
            </a:extLst>
          </p:cNvPr>
          <p:cNvSpPr/>
          <p:nvPr/>
        </p:nvSpPr>
        <p:spPr>
          <a:xfrm>
            <a:off x="9380890" y="131055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657DD619-B751-DC35-7E37-A05CDF45CF71}"/>
              </a:ext>
            </a:extLst>
          </p:cNvPr>
          <p:cNvSpPr/>
          <p:nvPr/>
        </p:nvSpPr>
        <p:spPr>
          <a:xfrm>
            <a:off x="9380890" y="147911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20A5B49-9127-5DCA-1A42-E464AA98DE49}"/>
              </a:ext>
            </a:extLst>
          </p:cNvPr>
          <p:cNvSpPr txBox="1"/>
          <p:nvPr/>
        </p:nvSpPr>
        <p:spPr>
          <a:xfrm>
            <a:off x="9386697" y="126187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D19</a:t>
            </a:r>
            <a:endParaRPr lang="ja-JP" altLang="en-US" sz="9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21BAE74-472A-2EE5-DC58-E70FF10002A5}"/>
              </a:ext>
            </a:extLst>
          </p:cNvPr>
          <p:cNvSpPr txBox="1"/>
          <p:nvPr/>
        </p:nvSpPr>
        <p:spPr>
          <a:xfrm>
            <a:off x="9382872" y="1430792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D18</a:t>
            </a:r>
            <a:endParaRPr lang="ja-JP" altLang="en-US" sz="900"/>
          </a:p>
        </p:txBody>
      </p:sp>
      <p:sp>
        <p:nvSpPr>
          <p:cNvPr id="55" name="角丸四角形 54">
            <a:extLst>
              <a:ext uri="{FF2B5EF4-FFF2-40B4-BE49-F238E27FC236}">
                <a16:creationId xmlns:a16="http://schemas.microsoft.com/office/drawing/2014/main" id="{91FF9518-832D-799F-45F6-E48A8667E12F}"/>
              </a:ext>
            </a:extLst>
          </p:cNvPr>
          <p:cNvSpPr/>
          <p:nvPr/>
        </p:nvSpPr>
        <p:spPr>
          <a:xfrm>
            <a:off x="8671244" y="1993611"/>
            <a:ext cx="637715" cy="634492"/>
          </a:xfrm>
          <a:prstGeom prst="roundRect">
            <a:avLst>
              <a:gd name="adj" fmla="val 13081"/>
            </a:avLst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SPI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25508C14-17A3-3852-4616-F5CB9E246DFE}"/>
              </a:ext>
            </a:extLst>
          </p:cNvPr>
          <p:cNvSpPr txBox="1"/>
          <p:nvPr/>
        </p:nvSpPr>
        <p:spPr>
          <a:xfrm>
            <a:off x="8753262" y="1966453"/>
            <a:ext cx="586035" cy="700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sclk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miso</a:t>
            </a: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mosi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cs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6A478761-9FE0-5DE2-DD56-6B44231EC5A6}"/>
              </a:ext>
            </a:extLst>
          </p:cNvPr>
          <p:cNvSpPr txBox="1"/>
          <p:nvPr/>
        </p:nvSpPr>
        <p:spPr>
          <a:xfrm>
            <a:off x="9749463" y="1254664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I3C_SDA</a:t>
            </a:r>
            <a:endParaRPr lang="ja-JP" altLang="en-US" sz="900"/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DDEB78EB-A6B5-11EC-BC74-43388D90CB7E}"/>
              </a:ext>
            </a:extLst>
          </p:cNvPr>
          <p:cNvSpPr txBox="1"/>
          <p:nvPr/>
        </p:nvSpPr>
        <p:spPr>
          <a:xfrm>
            <a:off x="9749463" y="1424727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I3C_SCL</a:t>
            </a:r>
            <a:endParaRPr lang="ja-JP" altLang="en-US" sz="900"/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A0003D02-3455-D23E-E7B5-B9A5517D9CE0}"/>
              </a:ext>
            </a:extLst>
          </p:cNvPr>
          <p:cNvSpPr/>
          <p:nvPr/>
        </p:nvSpPr>
        <p:spPr>
          <a:xfrm>
            <a:off x="2429065" y="346243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A0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99377481-949C-0185-DCB4-21FE94102AC6}"/>
              </a:ext>
            </a:extLst>
          </p:cNvPr>
          <p:cNvSpPr/>
          <p:nvPr/>
        </p:nvSpPr>
        <p:spPr>
          <a:xfrm>
            <a:off x="2429065" y="363100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A1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F543C5B9-875F-29E5-F42A-B1B0B316FEDC}"/>
              </a:ext>
            </a:extLst>
          </p:cNvPr>
          <p:cNvSpPr/>
          <p:nvPr/>
        </p:nvSpPr>
        <p:spPr>
          <a:xfrm>
            <a:off x="2914938" y="4141013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r"/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630C51A-430D-DF73-3FAF-714729C478D0}"/>
              </a:ext>
            </a:extLst>
          </p:cNvPr>
          <p:cNvSpPr txBox="1"/>
          <p:nvPr/>
        </p:nvSpPr>
        <p:spPr>
          <a:xfrm>
            <a:off x="2884335" y="4120795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lang="ja-JP" altLang="en-US" sz="800">
              <a:solidFill>
                <a:schemeClr val="bg1"/>
              </a:solidFill>
            </a:endParaRPr>
          </a:p>
          <a:p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B5700EAD-D03B-22B2-48B2-52FA3CADDC3E}"/>
              </a:ext>
            </a:extLst>
          </p:cNvPr>
          <p:cNvSpPr/>
          <p:nvPr/>
        </p:nvSpPr>
        <p:spPr>
          <a:xfrm>
            <a:off x="1939928" y="413762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角丸四角形 16">
            <a:extLst>
              <a:ext uri="{FF2B5EF4-FFF2-40B4-BE49-F238E27FC236}">
                <a16:creationId xmlns:a16="http://schemas.microsoft.com/office/drawing/2014/main" id="{472DA030-0C92-2B5A-563C-3994E48ECD45}"/>
              </a:ext>
            </a:extLst>
          </p:cNvPr>
          <p:cNvSpPr/>
          <p:nvPr/>
        </p:nvSpPr>
        <p:spPr>
          <a:xfrm>
            <a:off x="1938122" y="430889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DB9E1D5-1D23-4CF9-D031-102246918D92}"/>
              </a:ext>
            </a:extLst>
          </p:cNvPr>
          <p:cNvSpPr txBox="1"/>
          <p:nvPr/>
        </p:nvSpPr>
        <p:spPr>
          <a:xfrm>
            <a:off x="1871704" y="4082346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I2C_SDA</a:t>
            </a:r>
            <a:endParaRPr lang="ja-JP" altLang="en-US" sz="90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87DADF94-A60B-BD73-5C07-94DC5B746A31}"/>
              </a:ext>
            </a:extLst>
          </p:cNvPr>
          <p:cNvSpPr txBox="1"/>
          <p:nvPr/>
        </p:nvSpPr>
        <p:spPr>
          <a:xfrm>
            <a:off x="1871704" y="4252409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I2C_SCL</a:t>
            </a:r>
            <a:endParaRPr lang="ja-JP" altLang="en-US" sz="900"/>
          </a:p>
        </p:txBody>
      </p:sp>
      <p:sp>
        <p:nvSpPr>
          <p:cNvPr id="26" name="角丸四角形 25">
            <a:extLst>
              <a:ext uri="{FF2B5EF4-FFF2-40B4-BE49-F238E27FC236}">
                <a16:creationId xmlns:a16="http://schemas.microsoft.com/office/drawing/2014/main" id="{35F2A0E0-9F92-806E-CE2F-20F6278CFA62}"/>
              </a:ext>
            </a:extLst>
          </p:cNvPr>
          <p:cNvSpPr/>
          <p:nvPr/>
        </p:nvSpPr>
        <p:spPr>
          <a:xfrm>
            <a:off x="1938268" y="3962297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304307D-86B2-15AA-EF45-0E3983B60E1B}"/>
              </a:ext>
            </a:extLst>
          </p:cNvPr>
          <p:cNvSpPr txBox="1"/>
          <p:nvPr/>
        </p:nvSpPr>
        <p:spPr>
          <a:xfrm>
            <a:off x="1939554" y="3913371"/>
            <a:ext cx="51162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BLUE</a:t>
            </a:r>
            <a:endParaRPr lang="ja-JP" altLang="en-US" sz="900"/>
          </a:p>
        </p:txBody>
      </p: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04097311-ED90-AB1B-7F0B-F18AA6E0779A}"/>
              </a:ext>
            </a:extLst>
          </p:cNvPr>
          <p:cNvGrpSpPr/>
          <p:nvPr/>
        </p:nvGrpSpPr>
        <p:grpSpPr>
          <a:xfrm rot="16200000">
            <a:off x="1735775" y="3927573"/>
            <a:ext cx="152126" cy="134968"/>
            <a:chOff x="10534649" y="4251328"/>
            <a:chExt cx="210752" cy="186981"/>
          </a:xfrm>
        </p:grpSpPr>
        <p:sp>
          <p:nvSpPr>
            <p:cNvPr id="32" name="三角形 31">
              <a:extLst>
                <a:ext uri="{FF2B5EF4-FFF2-40B4-BE49-F238E27FC236}">
                  <a16:creationId xmlns:a16="http://schemas.microsoft.com/office/drawing/2014/main" id="{76FF1FD4-CEA2-E710-0200-1C4186617C14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15CE533E-D09C-4CD1-2BE3-8914A660F506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54752323-2A0C-E574-369F-8A0DCD0B9A50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グループ化 35">
              <a:extLst>
                <a:ext uri="{FF2B5EF4-FFF2-40B4-BE49-F238E27FC236}">
                  <a16:creationId xmlns:a16="http://schemas.microsoft.com/office/drawing/2014/main" id="{28D80587-2172-BBA2-E517-E2E4C26642A3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38" name="直線コネクタ 37">
                <a:extLst>
                  <a:ext uri="{FF2B5EF4-FFF2-40B4-BE49-F238E27FC236}">
                    <a16:creationId xmlns:a16="http://schemas.microsoft.com/office/drawing/2014/main" id="{45D555E6-3DEB-9CD6-FC69-5A4BB5FEAD9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コネクタ 44">
                <a:extLst>
                  <a:ext uri="{FF2B5EF4-FFF2-40B4-BE49-F238E27FC236}">
                    <a16:creationId xmlns:a16="http://schemas.microsoft.com/office/drawing/2014/main" id="{CCF0144F-B8ED-05CD-7A4E-698737EB916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4A0EB187-CCD4-F82D-8425-06AF1EA3580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5F79D672-5787-F7D9-2AEA-08A18AB8719C}"/>
              </a:ext>
            </a:extLst>
          </p:cNvPr>
          <p:cNvSpPr txBox="1"/>
          <p:nvPr/>
        </p:nvSpPr>
        <p:spPr>
          <a:xfrm>
            <a:off x="298539" y="5797715"/>
            <a:ext cx="373486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All pin sockets can be used by defining pin like “P1_17”</a:t>
            </a:r>
          </a:p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This page shows pin sockets having special name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283BB620-C934-C926-4062-3BAB4B99AC37}"/>
              </a:ext>
            </a:extLst>
          </p:cNvPr>
          <p:cNvSpPr/>
          <p:nvPr/>
        </p:nvSpPr>
        <p:spPr>
          <a:xfrm>
            <a:off x="8823567" y="626891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5445263-5A58-DE69-6354-C13D8801B247}"/>
              </a:ext>
            </a:extLst>
          </p:cNvPr>
          <p:cNvSpPr txBox="1"/>
          <p:nvPr/>
        </p:nvSpPr>
        <p:spPr>
          <a:xfrm>
            <a:off x="9280370" y="6217084"/>
            <a:ext cx="258828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= Pin names which can be used in the code</a:t>
            </a:r>
            <a:endParaRPr lang="ja-JP" altLang="en-US" sz="900"/>
          </a:p>
        </p:txBody>
      </p:sp>
    </p:spTree>
    <p:extLst>
      <p:ext uri="{BB962C8B-B14F-4D97-AF65-F5344CB8AC3E}">
        <p14:creationId xmlns:p14="http://schemas.microsoft.com/office/powerpoint/2010/main" val="403707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130FABAE-FC95-AC63-53D5-D57415AA4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498143" y="894590"/>
            <a:ext cx="7531506" cy="3409054"/>
          </a:xfrm>
          <a:prstGeom prst="rect">
            <a:avLst/>
          </a:prstGeom>
        </p:spPr>
      </p:pic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8FA99F76-0470-C363-4E6A-941B4B03F5F6}"/>
              </a:ext>
            </a:extLst>
          </p:cNvPr>
          <p:cNvCxnSpPr>
            <a:cxnSpLocks/>
          </p:cNvCxnSpPr>
          <p:nvPr/>
        </p:nvCxnSpPr>
        <p:spPr>
          <a:xfrm>
            <a:off x="7867722" y="5143008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5DD2FCA0-E7F5-66A2-2B1B-0237B5A60AF0}"/>
              </a:ext>
            </a:extLst>
          </p:cNvPr>
          <p:cNvCxnSpPr>
            <a:cxnSpLocks/>
          </p:cNvCxnSpPr>
          <p:nvPr/>
        </p:nvCxnSpPr>
        <p:spPr>
          <a:xfrm>
            <a:off x="2626157" y="5143008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6247559D-0A96-74BC-55D7-6A966469A9B3}"/>
              </a:ext>
            </a:extLst>
          </p:cNvPr>
          <p:cNvCxnSpPr>
            <a:cxnSpLocks/>
          </p:cNvCxnSpPr>
          <p:nvPr/>
        </p:nvCxnSpPr>
        <p:spPr>
          <a:xfrm>
            <a:off x="4367114" y="5143008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12A949-DFF2-9BF1-9762-B5976BEBB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FRDM-MCXN236</a:t>
            </a:r>
            <a:br>
              <a:rPr kumimoji="1" lang="en-US" altLang="ja-JP" dirty="0"/>
            </a:br>
            <a:r>
              <a:rPr kumimoji="1" lang="en-US" altLang="ja-JP" dirty="0" err="1"/>
              <a:t>mikroBUS</a:t>
            </a:r>
            <a:r>
              <a:rPr kumimoji="1" lang="en-US" altLang="ja-JP" dirty="0"/>
              <a:t> socket</a:t>
            </a:r>
            <a:endParaRPr kumimoji="1" lang="ja-JP" altLang="en-US"/>
          </a:p>
        </p:txBody>
      </p:sp>
      <p:sp>
        <p:nvSpPr>
          <p:cNvPr id="31" name="角丸四角形 30">
            <a:extLst>
              <a:ext uri="{FF2B5EF4-FFF2-40B4-BE49-F238E27FC236}">
                <a16:creationId xmlns:a16="http://schemas.microsoft.com/office/drawing/2014/main" id="{1B5D7DC5-E94D-6D8E-6B27-68357140F68F}"/>
              </a:ext>
            </a:extLst>
          </p:cNvPr>
          <p:cNvSpPr/>
          <p:nvPr/>
        </p:nvSpPr>
        <p:spPr>
          <a:xfrm>
            <a:off x="2901150" y="5081013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ea typeface="Meiryo" panose="020B0604030504040204" pitchFamily="34" charset="-128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ea typeface="Meiryo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1041" name="角丸四角形 1040">
            <a:extLst>
              <a:ext uri="{FF2B5EF4-FFF2-40B4-BE49-F238E27FC236}">
                <a16:creationId xmlns:a16="http://schemas.microsoft.com/office/drawing/2014/main" id="{802AB826-D033-193F-2767-E52CBF04C07F}"/>
              </a:ext>
            </a:extLst>
          </p:cNvPr>
          <p:cNvSpPr/>
          <p:nvPr/>
        </p:nvSpPr>
        <p:spPr>
          <a:xfrm>
            <a:off x="2420535" y="507544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2" name="テキスト ボックス 1041">
            <a:extLst>
              <a:ext uri="{FF2B5EF4-FFF2-40B4-BE49-F238E27FC236}">
                <a16:creationId xmlns:a16="http://schemas.microsoft.com/office/drawing/2014/main" id="{9A8A1914-B3D5-CC53-79AE-7031D0926F07}"/>
              </a:ext>
            </a:extLst>
          </p:cNvPr>
          <p:cNvSpPr txBox="1"/>
          <p:nvPr/>
        </p:nvSpPr>
        <p:spPr>
          <a:xfrm>
            <a:off x="2423710" y="5028952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23" name="直線矢印コネクタ 1122">
            <a:extLst>
              <a:ext uri="{FF2B5EF4-FFF2-40B4-BE49-F238E27FC236}">
                <a16:creationId xmlns:a16="http://schemas.microsoft.com/office/drawing/2014/main" id="{74BCCCE8-777E-D65B-EBAF-766089D0F20F}"/>
              </a:ext>
            </a:extLst>
          </p:cNvPr>
          <p:cNvCxnSpPr>
            <a:cxnSpLocks/>
          </p:cNvCxnSpPr>
          <p:nvPr/>
        </p:nvCxnSpPr>
        <p:spPr>
          <a:xfrm>
            <a:off x="7000646" y="5144510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88D52249-A76E-89F0-8959-E03C16D6DE82}"/>
              </a:ext>
            </a:extLst>
          </p:cNvPr>
          <p:cNvCxnSpPr>
            <a:cxnSpLocks/>
          </p:cNvCxnSpPr>
          <p:nvPr/>
        </p:nvCxnSpPr>
        <p:spPr>
          <a:xfrm>
            <a:off x="7867722" y="4991579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D3B3E5BA-523D-7DC9-0E7B-FCCAEECB5D70}"/>
              </a:ext>
            </a:extLst>
          </p:cNvPr>
          <p:cNvCxnSpPr>
            <a:cxnSpLocks/>
          </p:cNvCxnSpPr>
          <p:nvPr/>
        </p:nvCxnSpPr>
        <p:spPr>
          <a:xfrm>
            <a:off x="2626157" y="4991579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0D9577BC-8014-E635-A437-FE39C215793D}"/>
              </a:ext>
            </a:extLst>
          </p:cNvPr>
          <p:cNvCxnSpPr>
            <a:cxnSpLocks/>
          </p:cNvCxnSpPr>
          <p:nvPr/>
        </p:nvCxnSpPr>
        <p:spPr>
          <a:xfrm>
            <a:off x="4367114" y="4991579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72010574-146C-5599-76D6-E95B4D8933C3}"/>
              </a:ext>
            </a:extLst>
          </p:cNvPr>
          <p:cNvCxnSpPr>
            <a:cxnSpLocks/>
          </p:cNvCxnSpPr>
          <p:nvPr/>
        </p:nvCxnSpPr>
        <p:spPr>
          <a:xfrm>
            <a:off x="7000646" y="4993081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8CCE6752-A24F-3CF7-5514-16DB728B402F}"/>
              </a:ext>
            </a:extLst>
          </p:cNvPr>
          <p:cNvCxnSpPr>
            <a:cxnSpLocks/>
          </p:cNvCxnSpPr>
          <p:nvPr/>
        </p:nvCxnSpPr>
        <p:spPr>
          <a:xfrm>
            <a:off x="7866505" y="481992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CE662ABA-5485-0ED1-AB82-6FDEA5D28A16}"/>
              </a:ext>
            </a:extLst>
          </p:cNvPr>
          <p:cNvCxnSpPr>
            <a:cxnSpLocks/>
          </p:cNvCxnSpPr>
          <p:nvPr/>
        </p:nvCxnSpPr>
        <p:spPr>
          <a:xfrm>
            <a:off x="2624940" y="481992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AA73C4A-93ED-07C6-B60E-42CE692BEE6D}"/>
              </a:ext>
            </a:extLst>
          </p:cNvPr>
          <p:cNvCxnSpPr>
            <a:cxnSpLocks/>
          </p:cNvCxnSpPr>
          <p:nvPr/>
        </p:nvCxnSpPr>
        <p:spPr>
          <a:xfrm>
            <a:off x="4365897" y="4819921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47EA7EF8-1F37-AAF9-7E18-7B307AB567B0}"/>
              </a:ext>
            </a:extLst>
          </p:cNvPr>
          <p:cNvCxnSpPr>
            <a:cxnSpLocks/>
          </p:cNvCxnSpPr>
          <p:nvPr/>
        </p:nvCxnSpPr>
        <p:spPr>
          <a:xfrm>
            <a:off x="6999429" y="4821423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44E9A336-1890-4A5A-7826-933145C3612F}"/>
              </a:ext>
            </a:extLst>
          </p:cNvPr>
          <p:cNvCxnSpPr>
            <a:cxnSpLocks/>
          </p:cNvCxnSpPr>
          <p:nvPr/>
        </p:nvCxnSpPr>
        <p:spPr>
          <a:xfrm>
            <a:off x="7866505" y="466849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F15E5BF3-803F-3676-E4AD-31BF7BD21E1C}"/>
              </a:ext>
            </a:extLst>
          </p:cNvPr>
          <p:cNvCxnSpPr>
            <a:cxnSpLocks/>
          </p:cNvCxnSpPr>
          <p:nvPr/>
        </p:nvCxnSpPr>
        <p:spPr>
          <a:xfrm>
            <a:off x="2624940" y="466849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1B2A8590-7066-F1E7-EB1E-3ED98D8D9B46}"/>
              </a:ext>
            </a:extLst>
          </p:cNvPr>
          <p:cNvCxnSpPr>
            <a:cxnSpLocks/>
          </p:cNvCxnSpPr>
          <p:nvPr/>
        </p:nvCxnSpPr>
        <p:spPr>
          <a:xfrm>
            <a:off x="4365897" y="4668492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BAF515BA-910A-DB58-1523-C214B1426187}"/>
              </a:ext>
            </a:extLst>
          </p:cNvPr>
          <p:cNvCxnSpPr>
            <a:cxnSpLocks/>
          </p:cNvCxnSpPr>
          <p:nvPr/>
        </p:nvCxnSpPr>
        <p:spPr>
          <a:xfrm>
            <a:off x="6999429" y="4669994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直線矢印コネクタ 1034">
            <a:extLst>
              <a:ext uri="{FF2B5EF4-FFF2-40B4-BE49-F238E27FC236}">
                <a16:creationId xmlns:a16="http://schemas.microsoft.com/office/drawing/2014/main" id="{17A3C9FB-E5B7-4349-8858-CA9F28C4563D}"/>
              </a:ext>
            </a:extLst>
          </p:cNvPr>
          <p:cNvCxnSpPr>
            <a:cxnSpLocks/>
          </p:cNvCxnSpPr>
          <p:nvPr/>
        </p:nvCxnSpPr>
        <p:spPr>
          <a:xfrm>
            <a:off x="2639572" y="4498048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直線矢印コネクタ 1038">
            <a:extLst>
              <a:ext uri="{FF2B5EF4-FFF2-40B4-BE49-F238E27FC236}">
                <a16:creationId xmlns:a16="http://schemas.microsoft.com/office/drawing/2014/main" id="{871E274C-3570-F9B3-B03E-07A52826C940}"/>
              </a:ext>
            </a:extLst>
          </p:cNvPr>
          <p:cNvCxnSpPr>
            <a:cxnSpLocks/>
          </p:cNvCxnSpPr>
          <p:nvPr/>
        </p:nvCxnSpPr>
        <p:spPr>
          <a:xfrm>
            <a:off x="4380529" y="4498048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5" name="直線矢印コネクタ 1044">
            <a:extLst>
              <a:ext uri="{FF2B5EF4-FFF2-40B4-BE49-F238E27FC236}">
                <a16:creationId xmlns:a16="http://schemas.microsoft.com/office/drawing/2014/main" id="{BFD44F07-D198-7A9E-8C53-76BE6C4E012C}"/>
              </a:ext>
            </a:extLst>
          </p:cNvPr>
          <p:cNvCxnSpPr>
            <a:cxnSpLocks/>
          </p:cNvCxnSpPr>
          <p:nvPr/>
        </p:nvCxnSpPr>
        <p:spPr>
          <a:xfrm>
            <a:off x="7014061" y="4499550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直線矢印コネクタ 1052">
            <a:extLst>
              <a:ext uri="{FF2B5EF4-FFF2-40B4-BE49-F238E27FC236}">
                <a16:creationId xmlns:a16="http://schemas.microsoft.com/office/drawing/2014/main" id="{BFEB04B7-9416-1CA5-3E9D-C6F8BE6142E0}"/>
              </a:ext>
            </a:extLst>
          </p:cNvPr>
          <p:cNvCxnSpPr>
            <a:cxnSpLocks/>
          </p:cNvCxnSpPr>
          <p:nvPr/>
        </p:nvCxnSpPr>
        <p:spPr>
          <a:xfrm>
            <a:off x="2639572" y="4346619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直線矢印コネクタ 1055">
            <a:extLst>
              <a:ext uri="{FF2B5EF4-FFF2-40B4-BE49-F238E27FC236}">
                <a16:creationId xmlns:a16="http://schemas.microsoft.com/office/drawing/2014/main" id="{AF893807-7FF4-BCF7-747D-88752DC09962}"/>
              </a:ext>
            </a:extLst>
          </p:cNvPr>
          <p:cNvCxnSpPr>
            <a:cxnSpLocks/>
          </p:cNvCxnSpPr>
          <p:nvPr/>
        </p:nvCxnSpPr>
        <p:spPr>
          <a:xfrm>
            <a:off x="4380529" y="4346619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" name="直線矢印コネクタ 1056">
            <a:extLst>
              <a:ext uri="{FF2B5EF4-FFF2-40B4-BE49-F238E27FC236}">
                <a16:creationId xmlns:a16="http://schemas.microsoft.com/office/drawing/2014/main" id="{F62808D1-D5A0-A6C1-AD5D-10E08348CF5D}"/>
              </a:ext>
            </a:extLst>
          </p:cNvPr>
          <p:cNvCxnSpPr>
            <a:cxnSpLocks/>
          </p:cNvCxnSpPr>
          <p:nvPr/>
        </p:nvCxnSpPr>
        <p:spPr>
          <a:xfrm>
            <a:off x="7014061" y="4348121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直線矢印コネクタ 1058">
            <a:extLst>
              <a:ext uri="{FF2B5EF4-FFF2-40B4-BE49-F238E27FC236}">
                <a16:creationId xmlns:a16="http://schemas.microsoft.com/office/drawing/2014/main" id="{7A180243-B1C3-9428-4569-B3EC9A9C37A4}"/>
              </a:ext>
            </a:extLst>
          </p:cNvPr>
          <p:cNvCxnSpPr>
            <a:cxnSpLocks/>
          </p:cNvCxnSpPr>
          <p:nvPr/>
        </p:nvCxnSpPr>
        <p:spPr>
          <a:xfrm>
            <a:off x="2638355" y="417496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直線矢印コネクタ 1059">
            <a:extLst>
              <a:ext uri="{FF2B5EF4-FFF2-40B4-BE49-F238E27FC236}">
                <a16:creationId xmlns:a16="http://schemas.microsoft.com/office/drawing/2014/main" id="{FA8C755B-A1F3-D0F9-B95F-32C07DC67E7A}"/>
              </a:ext>
            </a:extLst>
          </p:cNvPr>
          <p:cNvCxnSpPr>
            <a:cxnSpLocks/>
          </p:cNvCxnSpPr>
          <p:nvPr/>
        </p:nvCxnSpPr>
        <p:spPr>
          <a:xfrm>
            <a:off x="4379312" y="4174961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3" name="直線矢印コネクタ 1062">
            <a:extLst>
              <a:ext uri="{FF2B5EF4-FFF2-40B4-BE49-F238E27FC236}">
                <a16:creationId xmlns:a16="http://schemas.microsoft.com/office/drawing/2014/main" id="{B773E381-3ACF-01BE-69D7-A3E28F68CFB2}"/>
              </a:ext>
            </a:extLst>
          </p:cNvPr>
          <p:cNvCxnSpPr>
            <a:cxnSpLocks/>
          </p:cNvCxnSpPr>
          <p:nvPr/>
        </p:nvCxnSpPr>
        <p:spPr>
          <a:xfrm>
            <a:off x="7012844" y="4176463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7" name="直線矢印コネクタ 1066">
            <a:extLst>
              <a:ext uri="{FF2B5EF4-FFF2-40B4-BE49-F238E27FC236}">
                <a16:creationId xmlns:a16="http://schemas.microsoft.com/office/drawing/2014/main" id="{3F3CB3B0-2675-C058-611C-307054605822}"/>
              </a:ext>
            </a:extLst>
          </p:cNvPr>
          <p:cNvCxnSpPr>
            <a:cxnSpLocks/>
          </p:cNvCxnSpPr>
          <p:nvPr/>
        </p:nvCxnSpPr>
        <p:spPr>
          <a:xfrm>
            <a:off x="2638355" y="402353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8" name="直線矢印コネクタ 1067">
            <a:extLst>
              <a:ext uri="{FF2B5EF4-FFF2-40B4-BE49-F238E27FC236}">
                <a16:creationId xmlns:a16="http://schemas.microsoft.com/office/drawing/2014/main" id="{B0FD74C1-CCFF-B465-6FF9-805C612D85E7}"/>
              </a:ext>
            </a:extLst>
          </p:cNvPr>
          <p:cNvCxnSpPr>
            <a:cxnSpLocks/>
          </p:cNvCxnSpPr>
          <p:nvPr/>
        </p:nvCxnSpPr>
        <p:spPr>
          <a:xfrm>
            <a:off x="4379312" y="4023532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直線矢印コネクタ 1068">
            <a:extLst>
              <a:ext uri="{FF2B5EF4-FFF2-40B4-BE49-F238E27FC236}">
                <a16:creationId xmlns:a16="http://schemas.microsoft.com/office/drawing/2014/main" id="{2E3B34A9-572C-798D-9908-C815BF7DE05C}"/>
              </a:ext>
            </a:extLst>
          </p:cNvPr>
          <p:cNvCxnSpPr>
            <a:cxnSpLocks/>
          </p:cNvCxnSpPr>
          <p:nvPr/>
        </p:nvCxnSpPr>
        <p:spPr>
          <a:xfrm>
            <a:off x="7012844" y="4025034"/>
            <a:ext cx="889882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0" name="角丸四角形 1129">
            <a:extLst>
              <a:ext uri="{FF2B5EF4-FFF2-40B4-BE49-F238E27FC236}">
                <a16:creationId xmlns:a16="http://schemas.microsoft.com/office/drawing/2014/main" id="{DCA59FC3-8EF5-6858-B2D1-2185B5251056}"/>
              </a:ext>
            </a:extLst>
          </p:cNvPr>
          <p:cNvSpPr/>
          <p:nvPr/>
        </p:nvSpPr>
        <p:spPr>
          <a:xfrm>
            <a:off x="8127500" y="5080830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2" name="角丸四角形 1141">
            <a:extLst>
              <a:ext uri="{FF2B5EF4-FFF2-40B4-BE49-F238E27FC236}">
                <a16:creationId xmlns:a16="http://schemas.microsoft.com/office/drawing/2014/main" id="{A2CB5023-1567-1033-19F2-8CBFFD49BD25}"/>
              </a:ext>
            </a:extLst>
          </p:cNvPr>
          <p:cNvSpPr/>
          <p:nvPr/>
        </p:nvSpPr>
        <p:spPr>
          <a:xfrm>
            <a:off x="9382052" y="508503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60" name="テキスト ボックス 1159">
            <a:extLst>
              <a:ext uri="{FF2B5EF4-FFF2-40B4-BE49-F238E27FC236}">
                <a16:creationId xmlns:a16="http://schemas.microsoft.com/office/drawing/2014/main" id="{76085891-5F5F-8B5E-E37E-2E8F8DB30071}"/>
              </a:ext>
            </a:extLst>
          </p:cNvPr>
          <p:cNvSpPr txBox="1"/>
          <p:nvPr/>
        </p:nvSpPr>
        <p:spPr>
          <a:xfrm>
            <a:off x="9380209" y="504457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cxnSp>
        <p:nvCxnSpPr>
          <p:cNvPr id="1029" name="直線矢印コネクタ 1028">
            <a:extLst>
              <a:ext uri="{FF2B5EF4-FFF2-40B4-BE49-F238E27FC236}">
                <a16:creationId xmlns:a16="http://schemas.microsoft.com/office/drawing/2014/main" id="{183EE654-C10E-D54C-AB5B-6D6622E8307F}"/>
              </a:ext>
            </a:extLst>
          </p:cNvPr>
          <p:cNvCxnSpPr>
            <a:cxnSpLocks/>
          </p:cNvCxnSpPr>
          <p:nvPr/>
        </p:nvCxnSpPr>
        <p:spPr>
          <a:xfrm>
            <a:off x="7859192" y="4498048"/>
            <a:ext cx="14308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直線矢印コネクタ 1051">
            <a:extLst>
              <a:ext uri="{FF2B5EF4-FFF2-40B4-BE49-F238E27FC236}">
                <a16:creationId xmlns:a16="http://schemas.microsoft.com/office/drawing/2014/main" id="{7595293D-F60A-BDFF-6254-DCB8867565DA}"/>
              </a:ext>
            </a:extLst>
          </p:cNvPr>
          <p:cNvCxnSpPr>
            <a:cxnSpLocks/>
          </p:cNvCxnSpPr>
          <p:nvPr/>
        </p:nvCxnSpPr>
        <p:spPr>
          <a:xfrm>
            <a:off x="7859192" y="4346619"/>
            <a:ext cx="152101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直線矢印コネクタ 1057">
            <a:extLst>
              <a:ext uri="{FF2B5EF4-FFF2-40B4-BE49-F238E27FC236}">
                <a16:creationId xmlns:a16="http://schemas.microsoft.com/office/drawing/2014/main" id="{C715A7AC-CD7B-3D02-40E4-15009335A712}"/>
              </a:ext>
            </a:extLst>
          </p:cNvPr>
          <p:cNvCxnSpPr>
            <a:cxnSpLocks/>
          </p:cNvCxnSpPr>
          <p:nvPr/>
        </p:nvCxnSpPr>
        <p:spPr>
          <a:xfrm>
            <a:off x="7857975" y="417496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6" name="直線矢印コネクタ 1065">
            <a:extLst>
              <a:ext uri="{FF2B5EF4-FFF2-40B4-BE49-F238E27FC236}">
                <a16:creationId xmlns:a16="http://schemas.microsoft.com/office/drawing/2014/main" id="{454F5EE7-190A-7043-38CD-64CE1B16AC2A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7890375" y="4023532"/>
            <a:ext cx="1970869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1" name="角丸四角形 1080">
            <a:extLst>
              <a:ext uri="{FF2B5EF4-FFF2-40B4-BE49-F238E27FC236}">
                <a16:creationId xmlns:a16="http://schemas.microsoft.com/office/drawing/2014/main" id="{A6F41144-1B43-E8E3-F012-426C88A465E9}"/>
              </a:ext>
            </a:extLst>
          </p:cNvPr>
          <p:cNvSpPr/>
          <p:nvPr/>
        </p:nvSpPr>
        <p:spPr>
          <a:xfrm>
            <a:off x="2898902" y="4914649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3.3V Regulated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2" name="角丸四角形 1081">
            <a:extLst>
              <a:ext uri="{FF2B5EF4-FFF2-40B4-BE49-F238E27FC236}">
                <a16:creationId xmlns:a16="http://schemas.microsoft.com/office/drawing/2014/main" id="{69D14486-1E60-E7CF-13E5-1F23E918B713}"/>
              </a:ext>
            </a:extLst>
          </p:cNvPr>
          <p:cNvSpPr/>
          <p:nvPr/>
        </p:nvSpPr>
        <p:spPr>
          <a:xfrm>
            <a:off x="8123896" y="4923581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5.0V USB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4" name="角丸四角形 1083">
            <a:extLst>
              <a:ext uri="{FF2B5EF4-FFF2-40B4-BE49-F238E27FC236}">
                <a16:creationId xmlns:a16="http://schemas.microsoft.com/office/drawing/2014/main" id="{145E6358-9C61-F984-1BAA-19B880D9D538}"/>
              </a:ext>
            </a:extLst>
          </p:cNvPr>
          <p:cNvSpPr/>
          <p:nvPr/>
        </p:nvSpPr>
        <p:spPr>
          <a:xfrm>
            <a:off x="2426815" y="491493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5" name="テキスト ボックス 1084">
            <a:extLst>
              <a:ext uri="{FF2B5EF4-FFF2-40B4-BE49-F238E27FC236}">
                <a16:creationId xmlns:a16="http://schemas.microsoft.com/office/drawing/2014/main" id="{792683AB-C4F1-849B-BA71-F1F2B3796EFB}"/>
              </a:ext>
            </a:extLst>
          </p:cNvPr>
          <p:cNvSpPr txBox="1"/>
          <p:nvPr/>
        </p:nvSpPr>
        <p:spPr>
          <a:xfrm>
            <a:off x="2399945" y="486461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VOUT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6" name="角丸四角形 1085">
            <a:extLst>
              <a:ext uri="{FF2B5EF4-FFF2-40B4-BE49-F238E27FC236}">
                <a16:creationId xmlns:a16="http://schemas.microsoft.com/office/drawing/2014/main" id="{B2C86794-FDAE-609B-3FE3-5AB16C558BC1}"/>
              </a:ext>
            </a:extLst>
          </p:cNvPr>
          <p:cNvSpPr/>
          <p:nvPr/>
        </p:nvSpPr>
        <p:spPr>
          <a:xfrm>
            <a:off x="9380953" y="491698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VU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2" name="角丸四角形 1101">
            <a:extLst>
              <a:ext uri="{FF2B5EF4-FFF2-40B4-BE49-F238E27FC236}">
                <a16:creationId xmlns:a16="http://schemas.microsoft.com/office/drawing/2014/main" id="{1482967D-AC19-AC90-5F33-41DB47A471CA}"/>
              </a:ext>
            </a:extLst>
          </p:cNvPr>
          <p:cNvSpPr/>
          <p:nvPr/>
        </p:nvSpPr>
        <p:spPr>
          <a:xfrm>
            <a:off x="2418196" y="4275743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3" name="テキスト ボックス 1102">
            <a:extLst>
              <a:ext uri="{FF2B5EF4-FFF2-40B4-BE49-F238E27FC236}">
                <a16:creationId xmlns:a16="http://schemas.microsoft.com/office/drawing/2014/main" id="{06C8894A-F24A-30D0-20F9-1A92AFBD8A77}"/>
              </a:ext>
            </a:extLst>
          </p:cNvPr>
          <p:cNvSpPr txBox="1"/>
          <p:nvPr/>
        </p:nvSpPr>
        <p:spPr>
          <a:xfrm>
            <a:off x="2371537" y="4222552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MB_CS</a:t>
            </a:r>
          </a:p>
        </p:txBody>
      </p:sp>
      <p:sp>
        <p:nvSpPr>
          <p:cNvPr id="1104" name="角丸四角形 1103">
            <a:extLst>
              <a:ext uri="{FF2B5EF4-FFF2-40B4-BE49-F238E27FC236}">
                <a16:creationId xmlns:a16="http://schemas.microsoft.com/office/drawing/2014/main" id="{A54AD5E6-D80F-1A22-AB8D-98B44AE51160}"/>
              </a:ext>
            </a:extLst>
          </p:cNvPr>
          <p:cNvSpPr/>
          <p:nvPr/>
        </p:nvSpPr>
        <p:spPr>
          <a:xfrm>
            <a:off x="9194820" y="3954284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3" name="テキスト ボックス 1112">
            <a:extLst>
              <a:ext uri="{FF2B5EF4-FFF2-40B4-BE49-F238E27FC236}">
                <a16:creationId xmlns:a16="http://schemas.microsoft.com/office/drawing/2014/main" id="{A9FCAACC-5B74-ADE2-5400-9BCC95B9A29B}"/>
              </a:ext>
            </a:extLst>
          </p:cNvPr>
          <p:cNvSpPr txBox="1"/>
          <p:nvPr/>
        </p:nvSpPr>
        <p:spPr>
          <a:xfrm>
            <a:off x="9148161" y="3901093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MB_PWM</a:t>
            </a:r>
          </a:p>
        </p:txBody>
      </p:sp>
      <p:sp>
        <p:nvSpPr>
          <p:cNvPr id="1114" name="角丸四角形 1113">
            <a:extLst>
              <a:ext uri="{FF2B5EF4-FFF2-40B4-BE49-F238E27FC236}">
                <a16:creationId xmlns:a16="http://schemas.microsoft.com/office/drawing/2014/main" id="{4A406669-4BB4-0188-D75A-4FA3254017D5}"/>
              </a:ext>
            </a:extLst>
          </p:cNvPr>
          <p:cNvSpPr/>
          <p:nvPr/>
        </p:nvSpPr>
        <p:spPr>
          <a:xfrm>
            <a:off x="9195766" y="4117613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5" name="テキスト ボックス 1114">
            <a:extLst>
              <a:ext uri="{FF2B5EF4-FFF2-40B4-BE49-F238E27FC236}">
                <a16:creationId xmlns:a16="http://schemas.microsoft.com/office/drawing/2014/main" id="{5754D72F-3320-2DBE-7B2A-5BC4B67780F5}"/>
              </a:ext>
            </a:extLst>
          </p:cNvPr>
          <p:cNvSpPr txBox="1"/>
          <p:nvPr/>
        </p:nvSpPr>
        <p:spPr>
          <a:xfrm>
            <a:off x="9149107" y="4064422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MB_INT</a:t>
            </a:r>
          </a:p>
        </p:txBody>
      </p:sp>
      <p:sp>
        <p:nvSpPr>
          <p:cNvPr id="1116" name="角丸四角形 1115">
            <a:extLst>
              <a:ext uri="{FF2B5EF4-FFF2-40B4-BE49-F238E27FC236}">
                <a16:creationId xmlns:a16="http://schemas.microsoft.com/office/drawing/2014/main" id="{A8A2E37C-465A-6A6D-322E-6DAC88267B37}"/>
              </a:ext>
            </a:extLst>
          </p:cNvPr>
          <p:cNvSpPr/>
          <p:nvPr/>
        </p:nvSpPr>
        <p:spPr>
          <a:xfrm>
            <a:off x="9195429" y="4275553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7" name="テキスト ボックス 1116">
            <a:extLst>
              <a:ext uri="{FF2B5EF4-FFF2-40B4-BE49-F238E27FC236}">
                <a16:creationId xmlns:a16="http://schemas.microsoft.com/office/drawing/2014/main" id="{0FE49F55-7AFC-9A0C-EAE6-C287D5B62E18}"/>
              </a:ext>
            </a:extLst>
          </p:cNvPr>
          <p:cNvSpPr txBox="1"/>
          <p:nvPr/>
        </p:nvSpPr>
        <p:spPr>
          <a:xfrm>
            <a:off x="9145170" y="4222362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MB_RX</a:t>
            </a:r>
          </a:p>
        </p:txBody>
      </p:sp>
      <p:sp>
        <p:nvSpPr>
          <p:cNvPr id="1118" name="角丸四角形 1117">
            <a:extLst>
              <a:ext uri="{FF2B5EF4-FFF2-40B4-BE49-F238E27FC236}">
                <a16:creationId xmlns:a16="http://schemas.microsoft.com/office/drawing/2014/main" id="{647AF860-90D2-69F0-0DFB-379EEE30EDD9}"/>
              </a:ext>
            </a:extLst>
          </p:cNvPr>
          <p:cNvSpPr/>
          <p:nvPr/>
        </p:nvSpPr>
        <p:spPr>
          <a:xfrm>
            <a:off x="9194205" y="4433929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9" name="テキスト ボックス 1118">
            <a:extLst>
              <a:ext uri="{FF2B5EF4-FFF2-40B4-BE49-F238E27FC236}">
                <a16:creationId xmlns:a16="http://schemas.microsoft.com/office/drawing/2014/main" id="{6B74B494-3AA3-3DCE-E7CE-33827AECA9CB}"/>
              </a:ext>
            </a:extLst>
          </p:cNvPr>
          <p:cNvSpPr txBox="1"/>
          <p:nvPr/>
        </p:nvSpPr>
        <p:spPr>
          <a:xfrm>
            <a:off x="9147546" y="4380738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MB_TX</a:t>
            </a:r>
          </a:p>
        </p:txBody>
      </p:sp>
      <p:sp>
        <p:nvSpPr>
          <p:cNvPr id="1120" name="角丸四角形 1119">
            <a:extLst>
              <a:ext uri="{FF2B5EF4-FFF2-40B4-BE49-F238E27FC236}">
                <a16:creationId xmlns:a16="http://schemas.microsoft.com/office/drawing/2014/main" id="{6869B54F-234C-050F-7901-C87703B143E0}"/>
              </a:ext>
            </a:extLst>
          </p:cNvPr>
          <p:cNvSpPr/>
          <p:nvPr/>
        </p:nvSpPr>
        <p:spPr>
          <a:xfrm>
            <a:off x="9192616" y="4596638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1" name="テキスト ボックス 1120">
            <a:extLst>
              <a:ext uri="{FF2B5EF4-FFF2-40B4-BE49-F238E27FC236}">
                <a16:creationId xmlns:a16="http://schemas.microsoft.com/office/drawing/2014/main" id="{265F5391-004A-361A-AA5C-23F346D5E5CE}"/>
              </a:ext>
            </a:extLst>
          </p:cNvPr>
          <p:cNvSpPr txBox="1"/>
          <p:nvPr/>
        </p:nvSpPr>
        <p:spPr>
          <a:xfrm>
            <a:off x="9145957" y="4543447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MB_SCL</a:t>
            </a:r>
          </a:p>
        </p:txBody>
      </p:sp>
      <p:sp>
        <p:nvSpPr>
          <p:cNvPr id="1131" name="角丸四角形 1130">
            <a:extLst>
              <a:ext uri="{FF2B5EF4-FFF2-40B4-BE49-F238E27FC236}">
                <a16:creationId xmlns:a16="http://schemas.microsoft.com/office/drawing/2014/main" id="{EDE40697-C152-BEC8-72FF-978ECB2C1BF8}"/>
              </a:ext>
            </a:extLst>
          </p:cNvPr>
          <p:cNvSpPr/>
          <p:nvPr/>
        </p:nvSpPr>
        <p:spPr>
          <a:xfrm>
            <a:off x="9192616" y="4754658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2" name="テキスト ボックス 1131">
            <a:extLst>
              <a:ext uri="{FF2B5EF4-FFF2-40B4-BE49-F238E27FC236}">
                <a16:creationId xmlns:a16="http://schemas.microsoft.com/office/drawing/2014/main" id="{31BD9F9B-B76E-B7CE-39E9-A808D6DBE6B2}"/>
              </a:ext>
            </a:extLst>
          </p:cNvPr>
          <p:cNvSpPr txBox="1"/>
          <p:nvPr/>
        </p:nvSpPr>
        <p:spPr>
          <a:xfrm>
            <a:off x="9145957" y="4701467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MB_SDA</a:t>
            </a:r>
          </a:p>
        </p:txBody>
      </p:sp>
      <p:sp>
        <p:nvSpPr>
          <p:cNvPr id="1133" name="角丸四角形 1132">
            <a:extLst>
              <a:ext uri="{FF2B5EF4-FFF2-40B4-BE49-F238E27FC236}">
                <a16:creationId xmlns:a16="http://schemas.microsoft.com/office/drawing/2014/main" id="{C11D8A5D-434F-E172-9C50-EA1B5ED6C45C}"/>
              </a:ext>
            </a:extLst>
          </p:cNvPr>
          <p:cNvSpPr/>
          <p:nvPr/>
        </p:nvSpPr>
        <p:spPr>
          <a:xfrm>
            <a:off x="2418196" y="4755441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4" name="テキスト ボックス 1133">
            <a:extLst>
              <a:ext uri="{FF2B5EF4-FFF2-40B4-BE49-F238E27FC236}">
                <a16:creationId xmlns:a16="http://schemas.microsoft.com/office/drawing/2014/main" id="{A128F127-ECE3-9C93-3D9A-0E48420AED95}"/>
              </a:ext>
            </a:extLst>
          </p:cNvPr>
          <p:cNvSpPr txBox="1"/>
          <p:nvPr/>
        </p:nvSpPr>
        <p:spPr>
          <a:xfrm>
            <a:off x="2371537" y="4702250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MB_MOSI</a:t>
            </a:r>
          </a:p>
        </p:txBody>
      </p:sp>
      <p:sp>
        <p:nvSpPr>
          <p:cNvPr id="1146" name="角丸四角形 1145">
            <a:extLst>
              <a:ext uri="{FF2B5EF4-FFF2-40B4-BE49-F238E27FC236}">
                <a16:creationId xmlns:a16="http://schemas.microsoft.com/office/drawing/2014/main" id="{572DBBC4-B7DE-45EF-F677-86D72D001062}"/>
              </a:ext>
            </a:extLst>
          </p:cNvPr>
          <p:cNvSpPr/>
          <p:nvPr/>
        </p:nvSpPr>
        <p:spPr>
          <a:xfrm>
            <a:off x="2423132" y="4595945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7" name="テキスト ボックス 1146">
            <a:extLst>
              <a:ext uri="{FF2B5EF4-FFF2-40B4-BE49-F238E27FC236}">
                <a16:creationId xmlns:a16="http://schemas.microsoft.com/office/drawing/2014/main" id="{29E94650-B851-E879-D1FB-A9EEC58D3552}"/>
              </a:ext>
            </a:extLst>
          </p:cNvPr>
          <p:cNvSpPr txBox="1"/>
          <p:nvPr/>
        </p:nvSpPr>
        <p:spPr>
          <a:xfrm>
            <a:off x="2376473" y="4542754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MB_MISO</a:t>
            </a:r>
          </a:p>
        </p:txBody>
      </p:sp>
      <p:sp>
        <p:nvSpPr>
          <p:cNvPr id="1148" name="角丸四角形 1147">
            <a:extLst>
              <a:ext uri="{FF2B5EF4-FFF2-40B4-BE49-F238E27FC236}">
                <a16:creationId xmlns:a16="http://schemas.microsoft.com/office/drawing/2014/main" id="{EEF1C18D-0052-55D4-0C68-9C8904B5576B}"/>
              </a:ext>
            </a:extLst>
          </p:cNvPr>
          <p:cNvSpPr/>
          <p:nvPr/>
        </p:nvSpPr>
        <p:spPr>
          <a:xfrm>
            <a:off x="2418365" y="4434374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9" name="テキスト ボックス 1148">
            <a:extLst>
              <a:ext uri="{FF2B5EF4-FFF2-40B4-BE49-F238E27FC236}">
                <a16:creationId xmlns:a16="http://schemas.microsoft.com/office/drawing/2014/main" id="{76340D0F-1DF4-0918-28C1-B6A6433422F0}"/>
              </a:ext>
            </a:extLst>
          </p:cNvPr>
          <p:cNvSpPr txBox="1"/>
          <p:nvPr/>
        </p:nvSpPr>
        <p:spPr>
          <a:xfrm>
            <a:off x="2371706" y="4381183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MB_SCK</a:t>
            </a:r>
          </a:p>
        </p:txBody>
      </p:sp>
      <p:sp>
        <p:nvSpPr>
          <p:cNvPr id="1150" name="角丸四角形 1149">
            <a:extLst>
              <a:ext uri="{FF2B5EF4-FFF2-40B4-BE49-F238E27FC236}">
                <a16:creationId xmlns:a16="http://schemas.microsoft.com/office/drawing/2014/main" id="{3AC5241A-49C2-C23C-288B-245BCE37B237}"/>
              </a:ext>
            </a:extLst>
          </p:cNvPr>
          <p:cNvSpPr/>
          <p:nvPr/>
        </p:nvSpPr>
        <p:spPr>
          <a:xfrm>
            <a:off x="2418196" y="4111405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1" name="テキスト ボックス 1150">
            <a:extLst>
              <a:ext uri="{FF2B5EF4-FFF2-40B4-BE49-F238E27FC236}">
                <a16:creationId xmlns:a16="http://schemas.microsoft.com/office/drawing/2014/main" id="{D9BBBB9F-C871-BE6E-DD82-488D76308022}"/>
              </a:ext>
            </a:extLst>
          </p:cNvPr>
          <p:cNvSpPr txBox="1"/>
          <p:nvPr/>
        </p:nvSpPr>
        <p:spPr>
          <a:xfrm>
            <a:off x="2371537" y="4058214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MB_RST</a:t>
            </a:r>
          </a:p>
        </p:txBody>
      </p:sp>
      <p:sp>
        <p:nvSpPr>
          <p:cNvPr id="1152" name="角丸四角形 1151">
            <a:extLst>
              <a:ext uri="{FF2B5EF4-FFF2-40B4-BE49-F238E27FC236}">
                <a16:creationId xmlns:a16="http://schemas.microsoft.com/office/drawing/2014/main" id="{03FE79C2-2630-5C35-4C90-D8C429CBD2BB}"/>
              </a:ext>
            </a:extLst>
          </p:cNvPr>
          <p:cNvSpPr/>
          <p:nvPr/>
        </p:nvSpPr>
        <p:spPr>
          <a:xfrm>
            <a:off x="8471948" y="4592735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3" name="テキスト ボックス 1152">
            <a:extLst>
              <a:ext uri="{FF2B5EF4-FFF2-40B4-BE49-F238E27FC236}">
                <a16:creationId xmlns:a16="http://schemas.microsoft.com/office/drawing/2014/main" id="{8B99AAC0-5BB0-5259-3E72-9A19B45B75F4}"/>
              </a:ext>
            </a:extLst>
          </p:cNvPr>
          <p:cNvSpPr txBox="1"/>
          <p:nvPr/>
        </p:nvSpPr>
        <p:spPr>
          <a:xfrm>
            <a:off x="8800375" y="4587183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F4C7C691-0B74-DF52-2159-F7F175BBB21F}"/>
              </a:ext>
            </a:extLst>
          </p:cNvPr>
          <p:cNvSpPr/>
          <p:nvPr/>
        </p:nvSpPr>
        <p:spPr>
          <a:xfrm>
            <a:off x="2418747" y="3948846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5001B9C-BD09-E88E-C612-4A90171909A1}"/>
              </a:ext>
            </a:extLst>
          </p:cNvPr>
          <p:cNvSpPr txBox="1"/>
          <p:nvPr/>
        </p:nvSpPr>
        <p:spPr>
          <a:xfrm>
            <a:off x="2372088" y="3895655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MB_AN</a:t>
            </a:r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B9B01BDA-163A-2F7F-E68E-44DAD4EED941}"/>
              </a:ext>
            </a:extLst>
          </p:cNvPr>
          <p:cNvSpPr/>
          <p:nvPr/>
        </p:nvSpPr>
        <p:spPr>
          <a:xfrm>
            <a:off x="9821882" y="3957459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C0F375E-C26B-67CB-B714-89349EAE09EE}"/>
              </a:ext>
            </a:extLst>
          </p:cNvPr>
          <p:cNvSpPr txBox="1"/>
          <p:nvPr/>
        </p:nvSpPr>
        <p:spPr>
          <a:xfrm>
            <a:off x="9861244" y="3908116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</a:t>
            </a:r>
            <a:endParaRPr lang="ja-JP" altLang="en-US" sz="900"/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2C5EA42F-3CEA-1E5A-2E8A-114581F788A3}"/>
              </a:ext>
            </a:extLst>
          </p:cNvPr>
          <p:cNvGrpSpPr/>
          <p:nvPr/>
        </p:nvGrpSpPr>
        <p:grpSpPr>
          <a:xfrm rot="16200000">
            <a:off x="10305511" y="3944159"/>
            <a:ext cx="152126" cy="134968"/>
            <a:chOff x="10534649" y="4251328"/>
            <a:chExt cx="210752" cy="186981"/>
          </a:xfrm>
        </p:grpSpPr>
        <p:sp>
          <p:nvSpPr>
            <p:cNvPr id="13" name="三角形 12">
              <a:extLst>
                <a:ext uri="{FF2B5EF4-FFF2-40B4-BE49-F238E27FC236}">
                  <a16:creationId xmlns:a16="http://schemas.microsoft.com/office/drawing/2014/main" id="{6C01B690-3212-C522-497C-DCF06A2A9A61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45884098-10D9-F307-E9F6-B24C04212F78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86A34D0D-AD98-D702-AB93-EA3D1E157FF5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68654C54-DC03-411A-6DDA-E9FCCAF1C24F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9" name="直線コネクタ 18">
                <a:extLst>
                  <a:ext uri="{FF2B5EF4-FFF2-40B4-BE49-F238E27FC236}">
                    <a16:creationId xmlns:a16="http://schemas.microsoft.com/office/drawing/2014/main" id="{6927AC8C-A747-5E20-DAA6-98B06AA6CE3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コネクタ 21">
                <a:extLst>
                  <a:ext uri="{FF2B5EF4-FFF2-40B4-BE49-F238E27FC236}">
                    <a16:creationId xmlns:a16="http://schemas.microsoft.com/office/drawing/2014/main" id="{C06AB068-1BE6-768D-7664-09EEBAAC42C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コネクタ 23">
                <a:extLst>
                  <a:ext uri="{FF2B5EF4-FFF2-40B4-BE49-F238E27FC236}">
                    <a16:creationId xmlns:a16="http://schemas.microsoft.com/office/drawing/2014/main" id="{73F7FD8D-B67C-44A4-2233-F2899C49A8A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62DDE34E-C288-9DDD-7520-E30F4193E2B7}"/>
              </a:ext>
            </a:extLst>
          </p:cNvPr>
          <p:cNvSpPr txBox="1"/>
          <p:nvPr/>
        </p:nvSpPr>
        <p:spPr>
          <a:xfrm>
            <a:off x="298539" y="5797715"/>
            <a:ext cx="373486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All pin sockets can be used by defining pin like “P1_17”</a:t>
            </a:r>
          </a:p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This page shows pin sockets having special name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角丸四角形 2">
            <a:extLst>
              <a:ext uri="{FF2B5EF4-FFF2-40B4-BE49-F238E27FC236}">
                <a16:creationId xmlns:a16="http://schemas.microsoft.com/office/drawing/2014/main" id="{255B43FC-39B5-8AD4-0985-320E38B7FB59}"/>
              </a:ext>
            </a:extLst>
          </p:cNvPr>
          <p:cNvSpPr/>
          <p:nvPr/>
        </p:nvSpPr>
        <p:spPr>
          <a:xfrm>
            <a:off x="8823567" y="626891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15DA4E3-0824-D4E1-BDBC-B07A41534CC5}"/>
              </a:ext>
            </a:extLst>
          </p:cNvPr>
          <p:cNvSpPr txBox="1"/>
          <p:nvPr/>
        </p:nvSpPr>
        <p:spPr>
          <a:xfrm>
            <a:off x="9280370" y="6217084"/>
            <a:ext cx="258828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= Pin names which can be used in the code</a:t>
            </a:r>
            <a:endParaRPr lang="ja-JP" altLang="en-US" sz="900"/>
          </a:p>
        </p:txBody>
      </p:sp>
    </p:spTree>
    <p:extLst>
      <p:ext uri="{BB962C8B-B14F-4D97-AF65-F5344CB8AC3E}">
        <p14:creationId xmlns:p14="http://schemas.microsoft.com/office/powerpoint/2010/main" val="40426513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DECC44-99B0-9EBE-56CE-9A682678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Available pins</a:t>
            </a:r>
            <a:br>
              <a:rPr kumimoji="1" lang="en-US" altLang="ja-JP" dirty="0"/>
            </a:br>
            <a:r>
              <a:rPr kumimoji="1" lang="en-US" altLang="ja-JP" dirty="0"/>
              <a:t>N236</a:t>
            </a:r>
            <a:endParaRPr kumimoji="1" lang="ja-JP" altLang="en-US"/>
          </a:p>
        </p:txBody>
      </p:sp>
      <p:graphicFrame>
        <p:nvGraphicFramePr>
          <p:cNvPr id="8" name="オブジェクト 7">
            <a:extLst>
              <a:ext uri="{FF2B5EF4-FFF2-40B4-BE49-F238E27FC236}">
                <a16:creationId xmlns:a16="http://schemas.microsoft.com/office/drawing/2014/main" id="{7BA97F2A-BEC0-DA1B-0403-919F7F782B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6642421"/>
              </p:ext>
            </p:extLst>
          </p:nvPr>
        </p:nvGraphicFramePr>
        <p:xfrm>
          <a:off x="2219065" y="862440"/>
          <a:ext cx="9060810" cy="588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シート" r:id="rId2" imgW="10985500" imgH="7137400" progId="Excel.Sheet.12">
                  <p:embed/>
                </p:oleObj>
              </mc:Choice>
              <mc:Fallback>
                <p:oleObj name="シート" r:id="rId2" imgW="10985500" imgH="71374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19065" y="862440"/>
                        <a:ext cx="9060810" cy="588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28267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68401-F390-91E3-23FA-13DEDE6CA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6A0FAB1-E946-9A83-F720-14C35CF25C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 </a:t>
            </a:r>
            <a:endParaRPr kumimoji="1" lang="ja-JP" altLang="en-US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160C5DB8-B388-B5E7-DA7E-4F4B87EEC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Pins</a:t>
            </a:r>
            <a:endParaRPr kumimoji="1" lang="ja-JP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8930A28-BA65-A47D-7106-C245E58689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ja-JP" dirty="0"/>
              <a:t>FRDM-MCXA156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32FDBAB-DDBF-3D23-8D5F-678E1D2B7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661" y="1995574"/>
            <a:ext cx="5223114" cy="292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612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6D966-7AF5-25A8-21B8-D76DD5496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1" name="直線矢印コネクタ 1060">
            <a:extLst>
              <a:ext uri="{FF2B5EF4-FFF2-40B4-BE49-F238E27FC236}">
                <a16:creationId xmlns:a16="http://schemas.microsoft.com/office/drawing/2014/main" id="{B136E3AB-ECDF-AF4D-6C3C-C3C794BC979C}"/>
              </a:ext>
            </a:extLst>
          </p:cNvPr>
          <p:cNvCxnSpPr>
            <a:cxnSpLocks/>
          </p:cNvCxnSpPr>
          <p:nvPr/>
        </p:nvCxnSpPr>
        <p:spPr>
          <a:xfrm>
            <a:off x="7914748" y="3441913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図 58">
            <a:extLst>
              <a:ext uri="{FF2B5EF4-FFF2-40B4-BE49-F238E27FC236}">
                <a16:creationId xmlns:a16="http://schemas.microsoft.com/office/drawing/2014/main" id="{93FB5A13-9AF5-5F61-2A87-0DBC24FEA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846790" y="1615435"/>
            <a:ext cx="6415006" cy="3594297"/>
          </a:xfrm>
          <a:prstGeom prst="rect">
            <a:avLst/>
          </a:prstGeom>
        </p:spPr>
      </p:pic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284E933-1743-F79B-33CC-D02D7B86B859}"/>
              </a:ext>
            </a:extLst>
          </p:cNvPr>
          <p:cNvCxnSpPr>
            <a:cxnSpLocks/>
          </p:cNvCxnSpPr>
          <p:nvPr/>
        </p:nvCxnSpPr>
        <p:spPr>
          <a:xfrm>
            <a:off x="2692801" y="208558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696B71A-9536-ACC7-9DBB-0E2918131D34}"/>
              </a:ext>
            </a:extLst>
          </p:cNvPr>
          <p:cNvCxnSpPr>
            <a:cxnSpLocks/>
          </p:cNvCxnSpPr>
          <p:nvPr/>
        </p:nvCxnSpPr>
        <p:spPr>
          <a:xfrm>
            <a:off x="2692801" y="225703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12B978D-DA36-9033-0BE2-8B1C34848F45}"/>
              </a:ext>
            </a:extLst>
          </p:cNvPr>
          <p:cNvCxnSpPr>
            <a:cxnSpLocks/>
          </p:cNvCxnSpPr>
          <p:nvPr/>
        </p:nvCxnSpPr>
        <p:spPr>
          <a:xfrm>
            <a:off x="2692801" y="242531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08F3AE87-B51C-6D25-1C74-4783295F990F}"/>
              </a:ext>
            </a:extLst>
          </p:cNvPr>
          <p:cNvCxnSpPr>
            <a:cxnSpLocks/>
          </p:cNvCxnSpPr>
          <p:nvPr/>
        </p:nvCxnSpPr>
        <p:spPr>
          <a:xfrm>
            <a:off x="2692801" y="259358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7FB5F292-9C01-B2DF-2A96-35D9C216EE37}"/>
              </a:ext>
            </a:extLst>
          </p:cNvPr>
          <p:cNvCxnSpPr>
            <a:cxnSpLocks/>
          </p:cNvCxnSpPr>
          <p:nvPr/>
        </p:nvCxnSpPr>
        <p:spPr>
          <a:xfrm>
            <a:off x="2692801" y="276503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9F1613A0-AEAC-3AAE-015E-6BEB09DF8821}"/>
              </a:ext>
            </a:extLst>
          </p:cNvPr>
          <p:cNvCxnSpPr>
            <a:cxnSpLocks/>
          </p:cNvCxnSpPr>
          <p:nvPr/>
        </p:nvCxnSpPr>
        <p:spPr>
          <a:xfrm>
            <a:off x="2692801" y="293331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54A9BDA7-5F2C-EB14-37CB-793B059B7B47}"/>
              </a:ext>
            </a:extLst>
          </p:cNvPr>
          <p:cNvCxnSpPr>
            <a:cxnSpLocks/>
          </p:cNvCxnSpPr>
          <p:nvPr/>
        </p:nvCxnSpPr>
        <p:spPr>
          <a:xfrm>
            <a:off x="2692801" y="310158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DD459176-9EA7-1973-885A-50AF03C95028}"/>
              </a:ext>
            </a:extLst>
          </p:cNvPr>
          <p:cNvCxnSpPr>
            <a:cxnSpLocks/>
          </p:cNvCxnSpPr>
          <p:nvPr/>
        </p:nvCxnSpPr>
        <p:spPr>
          <a:xfrm>
            <a:off x="2692801" y="327303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5BBDE1F1-3ED8-4B5B-B9B8-189058BAC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FRDM-MCXA156</a:t>
            </a:r>
            <a:br>
              <a:rPr kumimoji="1" lang="en-US" altLang="ja-JP" dirty="0"/>
            </a:br>
            <a:r>
              <a:rPr kumimoji="1" lang="en-US" altLang="ja-JP" dirty="0"/>
              <a:t>Arduino socket</a:t>
            </a:r>
            <a:endParaRPr kumimoji="1" lang="ja-JP" altLang="en-US"/>
          </a:p>
        </p:txBody>
      </p:sp>
      <p:sp>
        <p:nvSpPr>
          <p:cNvPr id="22" name="角丸四角形 21">
            <a:extLst>
              <a:ext uri="{FF2B5EF4-FFF2-40B4-BE49-F238E27FC236}">
                <a16:creationId xmlns:a16="http://schemas.microsoft.com/office/drawing/2014/main" id="{B20FD70C-12E8-559A-C911-4909B88EE747}"/>
              </a:ext>
            </a:extLst>
          </p:cNvPr>
          <p:cNvSpPr/>
          <p:nvPr/>
        </p:nvSpPr>
        <p:spPr>
          <a:xfrm>
            <a:off x="2845328" y="2193356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IOREF (3.3V)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角丸四角形 23">
            <a:extLst>
              <a:ext uri="{FF2B5EF4-FFF2-40B4-BE49-F238E27FC236}">
                <a16:creationId xmlns:a16="http://schemas.microsoft.com/office/drawing/2014/main" id="{F3CD502C-16F7-1340-C077-EDC497CB38A6}"/>
              </a:ext>
            </a:extLst>
          </p:cNvPr>
          <p:cNvSpPr/>
          <p:nvPr/>
        </p:nvSpPr>
        <p:spPr>
          <a:xfrm>
            <a:off x="2847578" y="2529906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3.3V Regulated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角丸四角形 28">
            <a:extLst>
              <a:ext uri="{FF2B5EF4-FFF2-40B4-BE49-F238E27FC236}">
                <a16:creationId xmlns:a16="http://schemas.microsoft.com/office/drawing/2014/main" id="{40AC1B02-77A2-2120-AA70-764C79B02A9D}"/>
              </a:ext>
            </a:extLst>
          </p:cNvPr>
          <p:cNvSpPr/>
          <p:nvPr/>
        </p:nvSpPr>
        <p:spPr>
          <a:xfrm>
            <a:off x="2847577" y="2703041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5.0V USB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角丸四角形 29">
            <a:extLst>
              <a:ext uri="{FF2B5EF4-FFF2-40B4-BE49-F238E27FC236}">
                <a16:creationId xmlns:a16="http://schemas.microsoft.com/office/drawing/2014/main" id="{6D52FDFF-398E-6C21-2FB1-4904B182E5A4}"/>
              </a:ext>
            </a:extLst>
          </p:cNvPr>
          <p:cNvSpPr/>
          <p:nvPr/>
        </p:nvSpPr>
        <p:spPr>
          <a:xfrm>
            <a:off x="2847575" y="2871316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角丸四角形 30">
            <a:extLst>
              <a:ext uri="{FF2B5EF4-FFF2-40B4-BE49-F238E27FC236}">
                <a16:creationId xmlns:a16="http://schemas.microsoft.com/office/drawing/2014/main" id="{180007DA-99A0-F4C7-8143-3A4DB537E1D8}"/>
              </a:ext>
            </a:extLst>
          </p:cNvPr>
          <p:cNvSpPr/>
          <p:nvPr/>
        </p:nvSpPr>
        <p:spPr>
          <a:xfrm>
            <a:off x="2847576" y="3039591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ea typeface="Meiryo" panose="020B0604030504040204" pitchFamily="34" charset="-128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ea typeface="Meiryo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1031" name="角丸四角形 1030">
            <a:extLst>
              <a:ext uri="{FF2B5EF4-FFF2-40B4-BE49-F238E27FC236}">
                <a16:creationId xmlns:a16="http://schemas.microsoft.com/office/drawing/2014/main" id="{13B6817E-BEC0-5567-B815-81B5C41245D0}"/>
              </a:ext>
            </a:extLst>
          </p:cNvPr>
          <p:cNvSpPr/>
          <p:nvPr/>
        </p:nvSpPr>
        <p:spPr>
          <a:xfrm>
            <a:off x="2375491" y="2021996"/>
            <a:ext cx="393574" cy="127180"/>
          </a:xfrm>
          <a:prstGeom prst="roundRect">
            <a:avLst>
              <a:gd name="adj" fmla="val 36299"/>
            </a:avLst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NC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2" name="角丸四角形 1031">
            <a:extLst>
              <a:ext uri="{FF2B5EF4-FFF2-40B4-BE49-F238E27FC236}">
                <a16:creationId xmlns:a16="http://schemas.microsoft.com/office/drawing/2014/main" id="{D3A8A96B-09C4-A832-3512-D55FC211BDE1}"/>
              </a:ext>
            </a:extLst>
          </p:cNvPr>
          <p:cNvSpPr/>
          <p:nvPr/>
        </p:nvSpPr>
        <p:spPr>
          <a:xfrm>
            <a:off x="2365582" y="3208990"/>
            <a:ext cx="393574" cy="127180"/>
          </a:xfrm>
          <a:prstGeom prst="roundRect">
            <a:avLst>
              <a:gd name="adj" fmla="val 36299"/>
            </a:avLst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NC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3" name="角丸四角形 1032">
            <a:extLst>
              <a:ext uri="{FF2B5EF4-FFF2-40B4-BE49-F238E27FC236}">
                <a16:creationId xmlns:a16="http://schemas.microsoft.com/office/drawing/2014/main" id="{439B049B-B17E-F5DA-3D88-C503918D9A0D}"/>
              </a:ext>
            </a:extLst>
          </p:cNvPr>
          <p:cNvSpPr/>
          <p:nvPr/>
        </p:nvSpPr>
        <p:spPr>
          <a:xfrm>
            <a:off x="2375491" y="236163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nR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4" name="角丸四角形 1033">
            <a:extLst>
              <a:ext uri="{FF2B5EF4-FFF2-40B4-BE49-F238E27FC236}">
                <a16:creationId xmlns:a16="http://schemas.microsoft.com/office/drawing/2014/main" id="{FA293992-FA80-F0E4-4B72-5712E0E3ABDC}"/>
              </a:ext>
            </a:extLst>
          </p:cNvPr>
          <p:cNvSpPr/>
          <p:nvPr/>
        </p:nvSpPr>
        <p:spPr>
          <a:xfrm>
            <a:off x="2375491" y="253019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6" name="テキスト ボックス 1035">
            <a:extLst>
              <a:ext uri="{FF2B5EF4-FFF2-40B4-BE49-F238E27FC236}">
                <a16:creationId xmlns:a16="http://schemas.microsoft.com/office/drawing/2014/main" id="{F68FF701-9DC7-7913-CA9F-03225DB850E6}"/>
              </a:ext>
            </a:extLst>
          </p:cNvPr>
          <p:cNvSpPr txBox="1"/>
          <p:nvPr/>
        </p:nvSpPr>
        <p:spPr>
          <a:xfrm>
            <a:off x="2348621" y="2479871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VOUT</a:t>
            </a:r>
            <a:endParaRPr lang="ja-JP" altLang="en-US" sz="900"/>
          </a:p>
        </p:txBody>
      </p:sp>
      <p:sp>
        <p:nvSpPr>
          <p:cNvPr id="1037" name="角丸四角形 1036">
            <a:extLst>
              <a:ext uri="{FF2B5EF4-FFF2-40B4-BE49-F238E27FC236}">
                <a16:creationId xmlns:a16="http://schemas.microsoft.com/office/drawing/2014/main" id="{346C91B6-8F26-6997-1828-1698FC1DA927}"/>
              </a:ext>
            </a:extLst>
          </p:cNvPr>
          <p:cNvSpPr/>
          <p:nvPr/>
        </p:nvSpPr>
        <p:spPr>
          <a:xfrm>
            <a:off x="2375491" y="269836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VU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8" name="角丸四角形 1037">
            <a:extLst>
              <a:ext uri="{FF2B5EF4-FFF2-40B4-BE49-F238E27FC236}">
                <a16:creationId xmlns:a16="http://schemas.microsoft.com/office/drawing/2014/main" id="{0D339708-479C-68F8-BFB5-51EDEB1633DA}"/>
              </a:ext>
            </a:extLst>
          </p:cNvPr>
          <p:cNvSpPr/>
          <p:nvPr/>
        </p:nvSpPr>
        <p:spPr>
          <a:xfrm>
            <a:off x="2371515" y="286574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0" name="テキスト ボックス 1039">
            <a:extLst>
              <a:ext uri="{FF2B5EF4-FFF2-40B4-BE49-F238E27FC236}">
                <a16:creationId xmlns:a16="http://schemas.microsoft.com/office/drawing/2014/main" id="{98032A11-9191-90BC-A76D-7DCDE77813A8}"/>
              </a:ext>
            </a:extLst>
          </p:cNvPr>
          <p:cNvSpPr txBox="1"/>
          <p:nvPr/>
        </p:nvSpPr>
        <p:spPr>
          <a:xfrm>
            <a:off x="2374690" y="2819256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sp>
        <p:nvSpPr>
          <p:cNvPr id="1041" name="角丸四角形 1040">
            <a:extLst>
              <a:ext uri="{FF2B5EF4-FFF2-40B4-BE49-F238E27FC236}">
                <a16:creationId xmlns:a16="http://schemas.microsoft.com/office/drawing/2014/main" id="{CF1765AA-FE15-D560-B45F-7AB3407B0AFA}"/>
              </a:ext>
            </a:extLst>
          </p:cNvPr>
          <p:cNvSpPr/>
          <p:nvPr/>
        </p:nvSpPr>
        <p:spPr>
          <a:xfrm>
            <a:off x="2366961" y="303402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2" name="テキスト ボックス 1041">
            <a:extLst>
              <a:ext uri="{FF2B5EF4-FFF2-40B4-BE49-F238E27FC236}">
                <a16:creationId xmlns:a16="http://schemas.microsoft.com/office/drawing/2014/main" id="{FEF34EA3-A7B3-16D2-C8C1-68973FCD3C04}"/>
              </a:ext>
            </a:extLst>
          </p:cNvPr>
          <p:cNvSpPr txBox="1"/>
          <p:nvPr/>
        </p:nvSpPr>
        <p:spPr>
          <a:xfrm>
            <a:off x="2370136" y="298753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sp>
        <p:nvSpPr>
          <p:cNvPr id="1043" name="角丸四角形 1042">
            <a:extLst>
              <a:ext uri="{FF2B5EF4-FFF2-40B4-BE49-F238E27FC236}">
                <a16:creationId xmlns:a16="http://schemas.microsoft.com/office/drawing/2014/main" id="{6DA6C975-ACDD-626A-ED14-5C9EE8321939}"/>
              </a:ext>
            </a:extLst>
          </p:cNvPr>
          <p:cNvSpPr/>
          <p:nvPr/>
        </p:nvSpPr>
        <p:spPr>
          <a:xfrm>
            <a:off x="2375491" y="219185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4" name="テキスト ボックス 1043">
            <a:extLst>
              <a:ext uri="{FF2B5EF4-FFF2-40B4-BE49-F238E27FC236}">
                <a16:creationId xmlns:a16="http://schemas.microsoft.com/office/drawing/2014/main" id="{79E794C8-54AA-AD98-C917-D170BF8EDD3C}"/>
              </a:ext>
            </a:extLst>
          </p:cNvPr>
          <p:cNvSpPr txBox="1"/>
          <p:nvPr/>
        </p:nvSpPr>
        <p:spPr>
          <a:xfrm>
            <a:off x="2393082" y="2141531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REF</a:t>
            </a:r>
            <a:endParaRPr lang="ja-JP" altLang="en-US" sz="900"/>
          </a:p>
        </p:txBody>
      </p:sp>
      <p:cxnSp>
        <p:nvCxnSpPr>
          <p:cNvPr id="1046" name="直線矢印コネクタ 1045">
            <a:extLst>
              <a:ext uri="{FF2B5EF4-FFF2-40B4-BE49-F238E27FC236}">
                <a16:creationId xmlns:a16="http://schemas.microsoft.com/office/drawing/2014/main" id="{4F39AA83-C7DC-E1FD-2452-31E93FBFFF00}"/>
              </a:ext>
            </a:extLst>
          </p:cNvPr>
          <p:cNvCxnSpPr>
            <a:cxnSpLocks/>
          </p:cNvCxnSpPr>
          <p:nvPr/>
        </p:nvCxnSpPr>
        <p:spPr>
          <a:xfrm>
            <a:off x="2692801" y="360527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直線矢印コネクタ 1046">
            <a:extLst>
              <a:ext uri="{FF2B5EF4-FFF2-40B4-BE49-F238E27FC236}">
                <a16:creationId xmlns:a16="http://schemas.microsoft.com/office/drawing/2014/main" id="{E8F568A5-F8E1-7EA3-CC67-7CE2B1FECED9}"/>
              </a:ext>
            </a:extLst>
          </p:cNvPr>
          <p:cNvCxnSpPr>
            <a:cxnSpLocks/>
          </p:cNvCxnSpPr>
          <p:nvPr/>
        </p:nvCxnSpPr>
        <p:spPr>
          <a:xfrm>
            <a:off x="2692801" y="377672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直線矢印コネクタ 1047">
            <a:extLst>
              <a:ext uri="{FF2B5EF4-FFF2-40B4-BE49-F238E27FC236}">
                <a16:creationId xmlns:a16="http://schemas.microsoft.com/office/drawing/2014/main" id="{27C54AA1-3A2F-FFE8-2813-A045523EB9F1}"/>
              </a:ext>
            </a:extLst>
          </p:cNvPr>
          <p:cNvCxnSpPr>
            <a:cxnSpLocks/>
          </p:cNvCxnSpPr>
          <p:nvPr/>
        </p:nvCxnSpPr>
        <p:spPr>
          <a:xfrm>
            <a:off x="2692801" y="394499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直線矢印コネクタ 1048">
            <a:extLst>
              <a:ext uri="{FF2B5EF4-FFF2-40B4-BE49-F238E27FC236}">
                <a16:creationId xmlns:a16="http://schemas.microsoft.com/office/drawing/2014/main" id="{A830A001-0B03-D6C5-BD23-51B3E6ED7C42}"/>
              </a:ext>
            </a:extLst>
          </p:cNvPr>
          <p:cNvCxnSpPr>
            <a:cxnSpLocks/>
          </p:cNvCxnSpPr>
          <p:nvPr/>
        </p:nvCxnSpPr>
        <p:spPr>
          <a:xfrm>
            <a:off x="2692801" y="411327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直線矢印コネクタ 1049">
            <a:extLst>
              <a:ext uri="{FF2B5EF4-FFF2-40B4-BE49-F238E27FC236}">
                <a16:creationId xmlns:a16="http://schemas.microsoft.com/office/drawing/2014/main" id="{79C4C547-CF37-5C9F-EF1F-15B57DACA083}"/>
              </a:ext>
            </a:extLst>
          </p:cNvPr>
          <p:cNvCxnSpPr>
            <a:cxnSpLocks/>
          </p:cNvCxnSpPr>
          <p:nvPr/>
        </p:nvCxnSpPr>
        <p:spPr>
          <a:xfrm>
            <a:off x="2692801" y="428472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直線矢印コネクタ 1050">
            <a:extLst>
              <a:ext uri="{FF2B5EF4-FFF2-40B4-BE49-F238E27FC236}">
                <a16:creationId xmlns:a16="http://schemas.microsoft.com/office/drawing/2014/main" id="{CE9FA7F6-BE05-17BD-50E1-741100FBCB3A}"/>
              </a:ext>
            </a:extLst>
          </p:cNvPr>
          <p:cNvCxnSpPr>
            <a:cxnSpLocks/>
          </p:cNvCxnSpPr>
          <p:nvPr/>
        </p:nvCxnSpPr>
        <p:spPr>
          <a:xfrm>
            <a:off x="2692801" y="445299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2" name="直線矢印コネクタ 1091">
            <a:extLst>
              <a:ext uri="{FF2B5EF4-FFF2-40B4-BE49-F238E27FC236}">
                <a16:creationId xmlns:a16="http://schemas.microsoft.com/office/drawing/2014/main" id="{A1E85D49-50D7-6E59-0D4E-1D8361F8B2A5}"/>
              </a:ext>
            </a:extLst>
          </p:cNvPr>
          <p:cNvCxnSpPr>
            <a:cxnSpLocks/>
          </p:cNvCxnSpPr>
          <p:nvPr/>
        </p:nvCxnSpPr>
        <p:spPr>
          <a:xfrm>
            <a:off x="7914748" y="3270463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直線矢印コネクタ 1093">
            <a:extLst>
              <a:ext uri="{FF2B5EF4-FFF2-40B4-BE49-F238E27FC236}">
                <a16:creationId xmlns:a16="http://schemas.microsoft.com/office/drawing/2014/main" id="{4056D185-D4B2-0F07-DBB3-73BB20669472}"/>
              </a:ext>
            </a:extLst>
          </p:cNvPr>
          <p:cNvCxnSpPr>
            <a:cxnSpLocks/>
            <a:endCxn id="1107" idx="3"/>
          </p:cNvCxnSpPr>
          <p:nvPr/>
        </p:nvCxnSpPr>
        <p:spPr>
          <a:xfrm flipV="1">
            <a:off x="7914748" y="3601210"/>
            <a:ext cx="1807003" cy="8978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直線矢印コネクタ 1094">
            <a:extLst>
              <a:ext uri="{FF2B5EF4-FFF2-40B4-BE49-F238E27FC236}">
                <a16:creationId xmlns:a16="http://schemas.microsoft.com/office/drawing/2014/main" id="{BFC984A5-7A75-74CD-8541-9B65C7065840}"/>
              </a:ext>
            </a:extLst>
          </p:cNvPr>
          <p:cNvCxnSpPr>
            <a:cxnSpLocks/>
          </p:cNvCxnSpPr>
          <p:nvPr/>
        </p:nvCxnSpPr>
        <p:spPr>
          <a:xfrm>
            <a:off x="7914748" y="3778463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6" name="直線矢印コネクタ 1095">
            <a:extLst>
              <a:ext uri="{FF2B5EF4-FFF2-40B4-BE49-F238E27FC236}">
                <a16:creationId xmlns:a16="http://schemas.microsoft.com/office/drawing/2014/main" id="{1E8095FE-6BA9-E99C-EE44-3FF18945A9D4}"/>
              </a:ext>
            </a:extLst>
          </p:cNvPr>
          <p:cNvCxnSpPr>
            <a:cxnSpLocks/>
          </p:cNvCxnSpPr>
          <p:nvPr/>
        </p:nvCxnSpPr>
        <p:spPr>
          <a:xfrm>
            <a:off x="7914748" y="3949913"/>
            <a:ext cx="2090078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7" name="直線矢印コネクタ 1096">
            <a:extLst>
              <a:ext uri="{FF2B5EF4-FFF2-40B4-BE49-F238E27FC236}">
                <a16:creationId xmlns:a16="http://schemas.microsoft.com/office/drawing/2014/main" id="{55D981AA-A827-C474-985D-9823D244B1AB}"/>
              </a:ext>
            </a:extLst>
          </p:cNvPr>
          <p:cNvCxnSpPr>
            <a:cxnSpLocks/>
          </p:cNvCxnSpPr>
          <p:nvPr/>
        </p:nvCxnSpPr>
        <p:spPr>
          <a:xfrm>
            <a:off x="7914748" y="4118188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8" name="直線矢印コネクタ 1097">
            <a:extLst>
              <a:ext uri="{FF2B5EF4-FFF2-40B4-BE49-F238E27FC236}">
                <a16:creationId xmlns:a16="http://schemas.microsoft.com/office/drawing/2014/main" id="{F807980D-6747-E91F-36A0-AA707D87237B}"/>
              </a:ext>
            </a:extLst>
          </p:cNvPr>
          <p:cNvCxnSpPr>
            <a:cxnSpLocks/>
          </p:cNvCxnSpPr>
          <p:nvPr/>
        </p:nvCxnSpPr>
        <p:spPr>
          <a:xfrm>
            <a:off x="7914748" y="4286463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直線矢印コネクタ 1098">
            <a:extLst>
              <a:ext uri="{FF2B5EF4-FFF2-40B4-BE49-F238E27FC236}">
                <a16:creationId xmlns:a16="http://schemas.microsoft.com/office/drawing/2014/main" id="{3473CE30-4EED-D9B6-7EA1-8970D96B200E}"/>
              </a:ext>
            </a:extLst>
          </p:cNvPr>
          <p:cNvCxnSpPr>
            <a:cxnSpLocks/>
          </p:cNvCxnSpPr>
          <p:nvPr/>
        </p:nvCxnSpPr>
        <p:spPr>
          <a:xfrm>
            <a:off x="7914748" y="4457913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5" name="角丸四角形 1104">
            <a:extLst>
              <a:ext uri="{FF2B5EF4-FFF2-40B4-BE49-F238E27FC236}">
                <a16:creationId xmlns:a16="http://schemas.microsoft.com/office/drawing/2014/main" id="{89933F43-DD6D-78B3-3806-18919B1B27AD}"/>
              </a:ext>
            </a:extLst>
          </p:cNvPr>
          <p:cNvSpPr/>
          <p:nvPr/>
        </p:nvSpPr>
        <p:spPr>
          <a:xfrm>
            <a:off x="9328177" y="319798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D7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6" name="角丸四角形 1105">
            <a:extLst>
              <a:ext uri="{FF2B5EF4-FFF2-40B4-BE49-F238E27FC236}">
                <a16:creationId xmlns:a16="http://schemas.microsoft.com/office/drawing/2014/main" id="{9D255A5F-81A4-12A4-9C27-DB3B81A60AFC}"/>
              </a:ext>
            </a:extLst>
          </p:cNvPr>
          <p:cNvSpPr/>
          <p:nvPr/>
        </p:nvSpPr>
        <p:spPr>
          <a:xfrm>
            <a:off x="9318268" y="438543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D0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7" name="角丸四角形 1106">
            <a:extLst>
              <a:ext uri="{FF2B5EF4-FFF2-40B4-BE49-F238E27FC236}">
                <a16:creationId xmlns:a16="http://schemas.microsoft.com/office/drawing/2014/main" id="{B449569D-6255-7921-5906-17DA74757CD8}"/>
              </a:ext>
            </a:extLst>
          </p:cNvPr>
          <p:cNvSpPr/>
          <p:nvPr/>
        </p:nvSpPr>
        <p:spPr>
          <a:xfrm>
            <a:off x="9328177" y="353762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8" name="角丸四角形 1107">
            <a:extLst>
              <a:ext uri="{FF2B5EF4-FFF2-40B4-BE49-F238E27FC236}">
                <a16:creationId xmlns:a16="http://schemas.microsoft.com/office/drawing/2014/main" id="{A219B166-AB51-F4FD-23CF-71DD9E297F6C}"/>
              </a:ext>
            </a:extLst>
          </p:cNvPr>
          <p:cNvSpPr/>
          <p:nvPr/>
        </p:nvSpPr>
        <p:spPr>
          <a:xfrm>
            <a:off x="9328177" y="370618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0" name="角丸四角形 1109">
            <a:extLst>
              <a:ext uri="{FF2B5EF4-FFF2-40B4-BE49-F238E27FC236}">
                <a16:creationId xmlns:a16="http://schemas.microsoft.com/office/drawing/2014/main" id="{53DB728C-E36C-0E2F-2B0C-989603A0A716}"/>
              </a:ext>
            </a:extLst>
          </p:cNvPr>
          <p:cNvSpPr/>
          <p:nvPr/>
        </p:nvSpPr>
        <p:spPr>
          <a:xfrm>
            <a:off x="9324201" y="404173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1" name="角丸四角形 1110">
            <a:extLst>
              <a:ext uri="{FF2B5EF4-FFF2-40B4-BE49-F238E27FC236}">
                <a16:creationId xmlns:a16="http://schemas.microsoft.com/office/drawing/2014/main" id="{A11DE748-E0FE-427C-0E55-D3BCADDF7C6B}"/>
              </a:ext>
            </a:extLst>
          </p:cNvPr>
          <p:cNvSpPr/>
          <p:nvPr/>
        </p:nvSpPr>
        <p:spPr>
          <a:xfrm>
            <a:off x="9319647" y="421001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2" name="角丸四角形 1111">
            <a:extLst>
              <a:ext uri="{FF2B5EF4-FFF2-40B4-BE49-F238E27FC236}">
                <a16:creationId xmlns:a16="http://schemas.microsoft.com/office/drawing/2014/main" id="{094C7778-18F5-72CF-6617-D0548497F0A7}"/>
              </a:ext>
            </a:extLst>
          </p:cNvPr>
          <p:cNvSpPr/>
          <p:nvPr/>
        </p:nvSpPr>
        <p:spPr>
          <a:xfrm>
            <a:off x="9328177" y="336784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D6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22" name="直線矢印コネクタ 1121">
            <a:extLst>
              <a:ext uri="{FF2B5EF4-FFF2-40B4-BE49-F238E27FC236}">
                <a16:creationId xmlns:a16="http://schemas.microsoft.com/office/drawing/2014/main" id="{46788D49-5884-3BD8-BE87-8C26A36205B3}"/>
              </a:ext>
            </a:extLst>
          </p:cNvPr>
          <p:cNvCxnSpPr>
            <a:cxnSpLocks/>
          </p:cNvCxnSpPr>
          <p:nvPr/>
        </p:nvCxnSpPr>
        <p:spPr>
          <a:xfrm>
            <a:off x="7922364" y="180458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3" name="直線矢印コネクタ 1122">
            <a:extLst>
              <a:ext uri="{FF2B5EF4-FFF2-40B4-BE49-F238E27FC236}">
                <a16:creationId xmlns:a16="http://schemas.microsoft.com/office/drawing/2014/main" id="{EB85FA27-6699-D747-94D8-87DFAA4A463D}"/>
              </a:ext>
            </a:extLst>
          </p:cNvPr>
          <p:cNvCxnSpPr>
            <a:cxnSpLocks/>
          </p:cNvCxnSpPr>
          <p:nvPr/>
        </p:nvCxnSpPr>
        <p:spPr>
          <a:xfrm>
            <a:off x="7922364" y="197603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4" name="直線矢印コネクタ 1123">
            <a:extLst>
              <a:ext uri="{FF2B5EF4-FFF2-40B4-BE49-F238E27FC236}">
                <a16:creationId xmlns:a16="http://schemas.microsoft.com/office/drawing/2014/main" id="{2CCEF94F-04B1-895B-DBCB-39AE93DAE52B}"/>
              </a:ext>
            </a:extLst>
          </p:cNvPr>
          <p:cNvCxnSpPr>
            <a:cxnSpLocks/>
          </p:cNvCxnSpPr>
          <p:nvPr/>
        </p:nvCxnSpPr>
        <p:spPr>
          <a:xfrm>
            <a:off x="7922364" y="214431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直線矢印コネクタ 1124">
            <a:extLst>
              <a:ext uri="{FF2B5EF4-FFF2-40B4-BE49-F238E27FC236}">
                <a16:creationId xmlns:a16="http://schemas.microsoft.com/office/drawing/2014/main" id="{9B6E2C94-3571-FEC7-3FCA-54B4D3AFE06F}"/>
              </a:ext>
            </a:extLst>
          </p:cNvPr>
          <p:cNvCxnSpPr>
            <a:cxnSpLocks/>
          </p:cNvCxnSpPr>
          <p:nvPr/>
        </p:nvCxnSpPr>
        <p:spPr>
          <a:xfrm>
            <a:off x="7922364" y="231258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6" name="直線矢印コネクタ 1125">
            <a:extLst>
              <a:ext uri="{FF2B5EF4-FFF2-40B4-BE49-F238E27FC236}">
                <a16:creationId xmlns:a16="http://schemas.microsoft.com/office/drawing/2014/main" id="{8713C227-FC55-4469-3851-CCC2A3C82C87}"/>
              </a:ext>
            </a:extLst>
          </p:cNvPr>
          <p:cNvCxnSpPr>
            <a:cxnSpLocks/>
          </p:cNvCxnSpPr>
          <p:nvPr/>
        </p:nvCxnSpPr>
        <p:spPr>
          <a:xfrm>
            <a:off x="7922364" y="248403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" name="直線矢印コネクタ 1126">
            <a:extLst>
              <a:ext uri="{FF2B5EF4-FFF2-40B4-BE49-F238E27FC236}">
                <a16:creationId xmlns:a16="http://schemas.microsoft.com/office/drawing/2014/main" id="{AFD89686-E8EA-82ED-8FA8-9648AC72B74E}"/>
              </a:ext>
            </a:extLst>
          </p:cNvPr>
          <p:cNvCxnSpPr>
            <a:cxnSpLocks/>
          </p:cNvCxnSpPr>
          <p:nvPr/>
        </p:nvCxnSpPr>
        <p:spPr>
          <a:xfrm>
            <a:off x="7922364" y="2652310"/>
            <a:ext cx="2082462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8" name="直線矢印コネクタ 1127">
            <a:extLst>
              <a:ext uri="{FF2B5EF4-FFF2-40B4-BE49-F238E27FC236}">
                <a16:creationId xmlns:a16="http://schemas.microsoft.com/office/drawing/2014/main" id="{CCEE50AB-D84A-68E4-ABF2-C5876D3DBF96}"/>
              </a:ext>
            </a:extLst>
          </p:cNvPr>
          <p:cNvCxnSpPr>
            <a:cxnSpLocks/>
          </p:cNvCxnSpPr>
          <p:nvPr/>
        </p:nvCxnSpPr>
        <p:spPr>
          <a:xfrm>
            <a:off x="7922364" y="282058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直線矢印コネクタ 1128">
            <a:extLst>
              <a:ext uri="{FF2B5EF4-FFF2-40B4-BE49-F238E27FC236}">
                <a16:creationId xmlns:a16="http://schemas.microsoft.com/office/drawing/2014/main" id="{7EA5645F-156C-96D6-D06E-CB7063D527FB}"/>
              </a:ext>
            </a:extLst>
          </p:cNvPr>
          <p:cNvCxnSpPr>
            <a:cxnSpLocks/>
          </p:cNvCxnSpPr>
          <p:nvPr/>
        </p:nvCxnSpPr>
        <p:spPr>
          <a:xfrm>
            <a:off x="7922364" y="299203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0" name="角丸四角形 1129">
            <a:extLst>
              <a:ext uri="{FF2B5EF4-FFF2-40B4-BE49-F238E27FC236}">
                <a16:creationId xmlns:a16="http://schemas.microsoft.com/office/drawing/2014/main" id="{53695971-84A6-729B-D0C7-35F4EA7E175E}"/>
              </a:ext>
            </a:extLst>
          </p:cNvPr>
          <p:cNvSpPr/>
          <p:nvPr/>
        </p:nvSpPr>
        <p:spPr>
          <a:xfrm>
            <a:off x="8081241" y="1912355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5" name="角丸四角形 1134">
            <a:extLst>
              <a:ext uri="{FF2B5EF4-FFF2-40B4-BE49-F238E27FC236}">
                <a16:creationId xmlns:a16="http://schemas.microsoft.com/office/drawing/2014/main" id="{AFBB86F4-4E3B-E245-FF42-0351364F1FC8}"/>
              </a:ext>
            </a:extLst>
          </p:cNvPr>
          <p:cNvSpPr/>
          <p:nvPr/>
        </p:nvSpPr>
        <p:spPr>
          <a:xfrm>
            <a:off x="9335793" y="173210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6" name="角丸四角形 1135">
            <a:extLst>
              <a:ext uri="{FF2B5EF4-FFF2-40B4-BE49-F238E27FC236}">
                <a16:creationId xmlns:a16="http://schemas.microsoft.com/office/drawing/2014/main" id="{4C7CD858-6FB6-8D8F-1E42-E20B7D964083}"/>
              </a:ext>
            </a:extLst>
          </p:cNvPr>
          <p:cNvSpPr/>
          <p:nvPr/>
        </p:nvSpPr>
        <p:spPr>
          <a:xfrm>
            <a:off x="9325884" y="291955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D8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7" name="角丸四角形 1136">
            <a:extLst>
              <a:ext uri="{FF2B5EF4-FFF2-40B4-BE49-F238E27FC236}">
                <a16:creationId xmlns:a16="http://schemas.microsoft.com/office/drawing/2014/main" id="{2C043302-0F19-AB6B-0E59-ADB02B2DBF9A}"/>
              </a:ext>
            </a:extLst>
          </p:cNvPr>
          <p:cNvSpPr/>
          <p:nvPr/>
        </p:nvSpPr>
        <p:spPr>
          <a:xfrm>
            <a:off x="9335793" y="207174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8" name="角丸四角形 1137">
            <a:extLst>
              <a:ext uri="{FF2B5EF4-FFF2-40B4-BE49-F238E27FC236}">
                <a16:creationId xmlns:a16="http://schemas.microsoft.com/office/drawing/2014/main" id="{8FF31650-0CCB-4A42-0AA9-2689B7FFE0BA}"/>
              </a:ext>
            </a:extLst>
          </p:cNvPr>
          <p:cNvSpPr/>
          <p:nvPr/>
        </p:nvSpPr>
        <p:spPr>
          <a:xfrm>
            <a:off x="9335793" y="224030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9" name="角丸四角形 1138">
            <a:extLst>
              <a:ext uri="{FF2B5EF4-FFF2-40B4-BE49-F238E27FC236}">
                <a16:creationId xmlns:a16="http://schemas.microsoft.com/office/drawing/2014/main" id="{DA312070-4C09-790A-B460-BE9DCC4D2B27}"/>
              </a:ext>
            </a:extLst>
          </p:cNvPr>
          <p:cNvSpPr/>
          <p:nvPr/>
        </p:nvSpPr>
        <p:spPr>
          <a:xfrm>
            <a:off x="9335793" y="240847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0" name="角丸四角形 1139">
            <a:extLst>
              <a:ext uri="{FF2B5EF4-FFF2-40B4-BE49-F238E27FC236}">
                <a16:creationId xmlns:a16="http://schemas.microsoft.com/office/drawing/2014/main" id="{0A30CEEB-739B-A9E6-C0B2-251096DB88C2}"/>
              </a:ext>
            </a:extLst>
          </p:cNvPr>
          <p:cNvSpPr/>
          <p:nvPr/>
        </p:nvSpPr>
        <p:spPr>
          <a:xfrm>
            <a:off x="9331817" y="257586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1" name="角丸四角形 1140">
            <a:extLst>
              <a:ext uri="{FF2B5EF4-FFF2-40B4-BE49-F238E27FC236}">
                <a16:creationId xmlns:a16="http://schemas.microsoft.com/office/drawing/2014/main" id="{681E97C1-7960-7C00-6813-B56BF57B5D61}"/>
              </a:ext>
            </a:extLst>
          </p:cNvPr>
          <p:cNvSpPr/>
          <p:nvPr/>
        </p:nvSpPr>
        <p:spPr>
          <a:xfrm>
            <a:off x="9327263" y="274413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D9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2" name="角丸四角形 1141">
            <a:extLst>
              <a:ext uri="{FF2B5EF4-FFF2-40B4-BE49-F238E27FC236}">
                <a16:creationId xmlns:a16="http://schemas.microsoft.com/office/drawing/2014/main" id="{6AEFC84D-C650-BAFA-E6F0-9719669E7AEB}"/>
              </a:ext>
            </a:extLst>
          </p:cNvPr>
          <p:cNvSpPr/>
          <p:nvPr/>
        </p:nvSpPr>
        <p:spPr>
          <a:xfrm>
            <a:off x="9335793" y="190196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43" name="直線矢印コネクタ 1142">
            <a:extLst>
              <a:ext uri="{FF2B5EF4-FFF2-40B4-BE49-F238E27FC236}">
                <a16:creationId xmlns:a16="http://schemas.microsoft.com/office/drawing/2014/main" id="{CB98538E-369B-F7F5-89FC-F57700AD2785}"/>
              </a:ext>
            </a:extLst>
          </p:cNvPr>
          <p:cNvCxnSpPr>
            <a:cxnSpLocks/>
          </p:cNvCxnSpPr>
          <p:nvPr/>
        </p:nvCxnSpPr>
        <p:spPr>
          <a:xfrm>
            <a:off x="7922364" y="1457765"/>
            <a:ext cx="2456076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4" name="直線矢印コネクタ 1143">
            <a:extLst>
              <a:ext uri="{FF2B5EF4-FFF2-40B4-BE49-F238E27FC236}">
                <a16:creationId xmlns:a16="http://schemas.microsoft.com/office/drawing/2014/main" id="{3FF8BCC2-EBB5-E2A1-60BF-EA880066622C}"/>
              </a:ext>
            </a:extLst>
          </p:cNvPr>
          <p:cNvCxnSpPr>
            <a:cxnSpLocks/>
          </p:cNvCxnSpPr>
          <p:nvPr/>
        </p:nvCxnSpPr>
        <p:spPr>
          <a:xfrm>
            <a:off x="7922364" y="1629215"/>
            <a:ext cx="2532276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5" name="角丸四角形 1144">
            <a:extLst>
              <a:ext uri="{FF2B5EF4-FFF2-40B4-BE49-F238E27FC236}">
                <a16:creationId xmlns:a16="http://schemas.microsoft.com/office/drawing/2014/main" id="{09AB5EEA-856D-090D-B587-31BDD78A9D86}"/>
              </a:ext>
            </a:extLst>
          </p:cNvPr>
          <p:cNvSpPr/>
          <p:nvPr/>
        </p:nvSpPr>
        <p:spPr>
          <a:xfrm>
            <a:off x="8611926" y="1385586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I2C/I3C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6" name="角丸四角形 1145">
            <a:extLst>
              <a:ext uri="{FF2B5EF4-FFF2-40B4-BE49-F238E27FC236}">
                <a16:creationId xmlns:a16="http://schemas.microsoft.com/office/drawing/2014/main" id="{03DDD60D-9333-14B6-EDE9-917B1BED7196}"/>
              </a:ext>
            </a:extLst>
          </p:cNvPr>
          <p:cNvSpPr/>
          <p:nvPr/>
        </p:nvSpPr>
        <p:spPr>
          <a:xfrm>
            <a:off x="9335793" y="139438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7" name="角丸四角形 1146">
            <a:extLst>
              <a:ext uri="{FF2B5EF4-FFF2-40B4-BE49-F238E27FC236}">
                <a16:creationId xmlns:a16="http://schemas.microsoft.com/office/drawing/2014/main" id="{6644EF15-B8BF-A474-44B2-897F0689D6A9}"/>
              </a:ext>
            </a:extLst>
          </p:cNvPr>
          <p:cNvSpPr/>
          <p:nvPr/>
        </p:nvSpPr>
        <p:spPr>
          <a:xfrm>
            <a:off x="9335793" y="156424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1" name="テキスト ボックス 1150">
            <a:extLst>
              <a:ext uri="{FF2B5EF4-FFF2-40B4-BE49-F238E27FC236}">
                <a16:creationId xmlns:a16="http://schemas.microsoft.com/office/drawing/2014/main" id="{38E87C43-346E-D2AE-D3C8-C11E53202098}"/>
              </a:ext>
            </a:extLst>
          </p:cNvPr>
          <p:cNvSpPr txBox="1"/>
          <p:nvPr/>
        </p:nvSpPr>
        <p:spPr>
          <a:xfrm>
            <a:off x="9341600" y="1340969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D19</a:t>
            </a:r>
            <a:endParaRPr lang="ja-JP" altLang="en-US" sz="900"/>
          </a:p>
        </p:txBody>
      </p:sp>
      <p:sp>
        <p:nvSpPr>
          <p:cNvPr id="1153" name="テキスト ボックス 1152">
            <a:extLst>
              <a:ext uri="{FF2B5EF4-FFF2-40B4-BE49-F238E27FC236}">
                <a16:creationId xmlns:a16="http://schemas.microsoft.com/office/drawing/2014/main" id="{A08C355A-3A80-CF3A-B10A-AFA9A1C3F957}"/>
              </a:ext>
            </a:extLst>
          </p:cNvPr>
          <p:cNvSpPr txBox="1"/>
          <p:nvPr/>
        </p:nvSpPr>
        <p:spPr>
          <a:xfrm>
            <a:off x="9341600" y="151545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D18</a:t>
            </a:r>
            <a:endParaRPr lang="ja-JP" altLang="en-US" sz="900"/>
          </a:p>
        </p:txBody>
      </p:sp>
      <p:sp>
        <p:nvSpPr>
          <p:cNvPr id="1154" name="テキスト ボックス 1153">
            <a:extLst>
              <a:ext uri="{FF2B5EF4-FFF2-40B4-BE49-F238E27FC236}">
                <a16:creationId xmlns:a16="http://schemas.microsoft.com/office/drawing/2014/main" id="{C0583241-73CB-5DEC-3A97-3BF94BDDB81E}"/>
              </a:ext>
            </a:extLst>
          </p:cNvPr>
          <p:cNvSpPr txBox="1"/>
          <p:nvPr/>
        </p:nvSpPr>
        <p:spPr>
          <a:xfrm>
            <a:off x="9341600" y="202305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D13</a:t>
            </a:r>
            <a:endParaRPr lang="ja-JP" altLang="en-US" sz="900"/>
          </a:p>
        </p:txBody>
      </p:sp>
      <p:sp>
        <p:nvSpPr>
          <p:cNvPr id="1155" name="テキスト ボックス 1154">
            <a:extLst>
              <a:ext uri="{FF2B5EF4-FFF2-40B4-BE49-F238E27FC236}">
                <a16:creationId xmlns:a16="http://schemas.microsoft.com/office/drawing/2014/main" id="{039E9276-B0F9-FE5E-8BF9-1F0741DACD45}"/>
              </a:ext>
            </a:extLst>
          </p:cNvPr>
          <p:cNvSpPr txBox="1"/>
          <p:nvPr/>
        </p:nvSpPr>
        <p:spPr>
          <a:xfrm>
            <a:off x="9337775" y="2191976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D12</a:t>
            </a:r>
            <a:endParaRPr lang="ja-JP" altLang="en-US" sz="900"/>
          </a:p>
        </p:txBody>
      </p:sp>
      <p:sp>
        <p:nvSpPr>
          <p:cNvPr id="1156" name="テキスト ボックス 1155">
            <a:extLst>
              <a:ext uri="{FF2B5EF4-FFF2-40B4-BE49-F238E27FC236}">
                <a16:creationId xmlns:a16="http://schemas.microsoft.com/office/drawing/2014/main" id="{3B7D33E8-D57B-CA06-CA8B-68AE6A2B7755}"/>
              </a:ext>
            </a:extLst>
          </p:cNvPr>
          <p:cNvSpPr txBox="1"/>
          <p:nvPr/>
        </p:nvSpPr>
        <p:spPr>
          <a:xfrm>
            <a:off x="9333950" y="2359647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D11</a:t>
            </a:r>
            <a:endParaRPr lang="ja-JP" altLang="en-US" sz="900"/>
          </a:p>
        </p:txBody>
      </p:sp>
      <p:sp>
        <p:nvSpPr>
          <p:cNvPr id="1157" name="テキスト ボックス 1156">
            <a:extLst>
              <a:ext uri="{FF2B5EF4-FFF2-40B4-BE49-F238E27FC236}">
                <a16:creationId xmlns:a16="http://schemas.microsoft.com/office/drawing/2014/main" id="{58ECBA94-3C68-6129-97DA-9EA7F2003E9D}"/>
              </a:ext>
            </a:extLst>
          </p:cNvPr>
          <p:cNvSpPr txBox="1"/>
          <p:nvPr/>
        </p:nvSpPr>
        <p:spPr>
          <a:xfrm>
            <a:off x="9337775" y="252571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D10</a:t>
            </a:r>
            <a:endParaRPr lang="ja-JP" altLang="en-US" sz="900"/>
          </a:p>
        </p:txBody>
      </p:sp>
      <p:sp>
        <p:nvSpPr>
          <p:cNvPr id="1158" name="テキスト ボックス 1157">
            <a:extLst>
              <a:ext uri="{FF2B5EF4-FFF2-40B4-BE49-F238E27FC236}">
                <a16:creationId xmlns:a16="http://schemas.microsoft.com/office/drawing/2014/main" id="{731B24B9-0E84-ED43-A1FC-1E2F81C221A2}"/>
              </a:ext>
            </a:extLst>
          </p:cNvPr>
          <p:cNvSpPr txBox="1"/>
          <p:nvPr/>
        </p:nvSpPr>
        <p:spPr>
          <a:xfrm>
            <a:off x="8975865" y="1362278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1159" name="テキスト ボックス 1158">
            <a:extLst>
              <a:ext uri="{FF2B5EF4-FFF2-40B4-BE49-F238E27FC236}">
                <a16:creationId xmlns:a16="http://schemas.microsoft.com/office/drawing/2014/main" id="{E505825F-460E-ACBF-20CD-86CC7F176AB3}"/>
              </a:ext>
            </a:extLst>
          </p:cNvPr>
          <p:cNvSpPr txBox="1"/>
          <p:nvPr/>
        </p:nvSpPr>
        <p:spPr>
          <a:xfrm>
            <a:off x="9323623" y="168828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AREF</a:t>
            </a:r>
            <a:endParaRPr lang="ja-JP" altLang="en-US" sz="900"/>
          </a:p>
        </p:txBody>
      </p:sp>
      <p:sp>
        <p:nvSpPr>
          <p:cNvPr id="1160" name="テキスト ボックス 1159">
            <a:extLst>
              <a:ext uri="{FF2B5EF4-FFF2-40B4-BE49-F238E27FC236}">
                <a16:creationId xmlns:a16="http://schemas.microsoft.com/office/drawing/2014/main" id="{D8159396-2136-3F90-3152-2B3574D4F404}"/>
              </a:ext>
            </a:extLst>
          </p:cNvPr>
          <p:cNvSpPr txBox="1"/>
          <p:nvPr/>
        </p:nvSpPr>
        <p:spPr>
          <a:xfrm>
            <a:off x="9333950" y="185721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sp>
        <p:nvSpPr>
          <p:cNvPr id="3" name="角丸四角形 2">
            <a:extLst>
              <a:ext uri="{FF2B5EF4-FFF2-40B4-BE49-F238E27FC236}">
                <a16:creationId xmlns:a16="http://schemas.microsoft.com/office/drawing/2014/main" id="{D3407FFC-160A-C2CD-ABA9-F53D7843761D}"/>
              </a:ext>
            </a:extLst>
          </p:cNvPr>
          <p:cNvSpPr/>
          <p:nvPr/>
        </p:nvSpPr>
        <p:spPr>
          <a:xfrm>
            <a:off x="9806426" y="138776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0DE07CAD-EC8E-C4A7-B9ED-A106379A4092}"/>
              </a:ext>
            </a:extLst>
          </p:cNvPr>
          <p:cNvSpPr/>
          <p:nvPr/>
        </p:nvSpPr>
        <p:spPr>
          <a:xfrm>
            <a:off x="9804620" y="155903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71111F9-52FB-EBE0-0C1E-A84F4D9C58D9}"/>
              </a:ext>
            </a:extLst>
          </p:cNvPr>
          <p:cNvSpPr txBox="1"/>
          <p:nvPr/>
        </p:nvSpPr>
        <p:spPr>
          <a:xfrm>
            <a:off x="9738202" y="1332486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I2C_SDA</a:t>
            </a:r>
            <a:endParaRPr lang="ja-JP" altLang="en-US" sz="9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84E38EB-3853-7BC1-583D-E4AEB00A7920}"/>
              </a:ext>
            </a:extLst>
          </p:cNvPr>
          <p:cNvSpPr txBox="1"/>
          <p:nvPr/>
        </p:nvSpPr>
        <p:spPr>
          <a:xfrm>
            <a:off x="9738202" y="1502549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I2C_SCL</a:t>
            </a:r>
            <a:endParaRPr lang="ja-JP" altLang="en-US" sz="900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4A2D1ABB-8114-8EC7-28D9-91E955945E8C}"/>
              </a:ext>
            </a:extLst>
          </p:cNvPr>
          <p:cNvSpPr/>
          <p:nvPr/>
        </p:nvSpPr>
        <p:spPr>
          <a:xfrm>
            <a:off x="9802728" y="3876616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9ACD462-3E4F-E782-33D9-68B1B6FEE1B3}"/>
              </a:ext>
            </a:extLst>
          </p:cNvPr>
          <p:cNvSpPr txBox="1"/>
          <p:nvPr/>
        </p:nvSpPr>
        <p:spPr>
          <a:xfrm>
            <a:off x="9804014" y="3827690"/>
            <a:ext cx="51162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RED</a:t>
            </a:r>
            <a:endParaRPr lang="ja-JP" altLang="en-US" sz="900"/>
          </a:p>
        </p:txBody>
      </p: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A7AFB25E-803C-E8B2-7127-4A390737F867}"/>
              </a:ext>
            </a:extLst>
          </p:cNvPr>
          <p:cNvGrpSpPr/>
          <p:nvPr/>
        </p:nvGrpSpPr>
        <p:grpSpPr>
          <a:xfrm rot="16200000">
            <a:off x="10284932" y="3862231"/>
            <a:ext cx="152126" cy="134968"/>
            <a:chOff x="10534649" y="4251328"/>
            <a:chExt cx="210752" cy="186981"/>
          </a:xfrm>
        </p:grpSpPr>
        <p:sp>
          <p:nvSpPr>
            <p:cNvPr id="49" name="三角形 48">
              <a:extLst>
                <a:ext uri="{FF2B5EF4-FFF2-40B4-BE49-F238E27FC236}">
                  <a16:creationId xmlns:a16="http://schemas.microsoft.com/office/drawing/2014/main" id="{D118926C-3046-CD88-2913-BC956193D528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50" name="直線コネクタ 49">
              <a:extLst>
                <a:ext uri="{FF2B5EF4-FFF2-40B4-BE49-F238E27FC236}">
                  <a16:creationId xmlns:a16="http://schemas.microsoft.com/office/drawing/2014/main" id="{ADB34949-980B-E375-FAB3-973F5336340B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ABE7FBDE-0416-FF37-A727-321FAE4DEE6F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グループ化 51">
              <a:extLst>
                <a:ext uri="{FF2B5EF4-FFF2-40B4-BE49-F238E27FC236}">
                  <a16:creationId xmlns:a16="http://schemas.microsoft.com/office/drawing/2014/main" id="{C1DA3862-D4B1-4D90-567A-E58A49A13E06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53" name="直線コネクタ 52">
                <a:extLst>
                  <a:ext uri="{FF2B5EF4-FFF2-40B4-BE49-F238E27FC236}">
                    <a16:creationId xmlns:a16="http://schemas.microsoft.com/office/drawing/2014/main" id="{5209A805-542E-AB35-3B24-F26ADCB343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コネクタ 53">
                <a:extLst>
                  <a:ext uri="{FF2B5EF4-FFF2-40B4-BE49-F238E27FC236}">
                    <a16:creationId xmlns:a16="http://schemas.microsoft.com/office/drawing/2014/main" id="{3452EF30-47D4-E45B-55CD-DDC5724531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71F145C4-093F-D4CF-D374-2BA9844B29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角丸四角形 55">
            <a:extLst>
              <a:ext uri="{FF2B5EF4-FFF2-40B4-BE49-F238E27FC236}">
                <a16:creationId xmlns:a16="http://schemas.microsoft.com/office/drawing/2014/main" id="{17AD755C-076F-F551-12E2-28191F479744}"/>
              </a:ext>
            </a:extLst>
          </p:cNvPr>
          <p:cNvSpPr/>
          <p:nvPr/>
        </p:nvSpPr>
        <p:spPr>
          <a:xfrm>
            <a:off x="9321827" y="387445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角丸四角形 59">
            <a:extLst>
              <a:ext uri="{FF2B5EF4-FFF2-40B4-BE49-F238E27FC236}">
                <a16:creationId xmlns:a16="http://schemas.microsoft.com/office/drawing/2014/main" id="{A00D854A-AAB2-BF9B-19C4-4D9F5FA79FCC}"/>
              </a:ext>
            </a:extLst>
          </p:cNvPr>
          <p:cNvSpPr/>
          <p:nvPr/>
        </p:nvSpPr>
        <p:spPr>
          <a:xfrm>
            <a:off x="2373919" y="388131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1" name="角丸四角形 60">
            <a:extLst>
              <a:ext uri="{FF2B5EF4-FFF2-40B4-BE49-F238E27FC236}">
                <a16:creationId xmlns:a16="http://schemas.microsoft.com/office/drawing/2014/main" id="{E73E1881-FF28-B72B-9F4E-5F9E0A194117}"/>
              </a:ext>
            </a:extLst>
          </p:cNvPr>
          <p:cNvSpPr/>
          <p:nvPr/>
        </p:nvSpPr>
        <p:spPr>
          <a:xfrm>
            <a:off x="2373919" y="404987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角丸四角形 61">
            <a:extLst>
              <a:ext uri="{FF2B5EF4-FFF2-40B4-BE49-F238E27FC236}">
                <a16:creationId xmlns:a16="http://schemas.microsoft.com/office/drawing/2014/main" id="{0AFC068E-4022-3A0D-5B7A-0F35BF72DC1E}"/>
              </a:ext>
            </a:extLst>
          </p:cNvPr>
          <p:cNvSpPr/>
          <p:nvPr/>
        </p:nvSpPr>
        <p:spPr>
          <a:xfrm>
            <a:off x="2373919" y="421804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角丸四角形 62">
            <a:extLst>
              <a:ext uri="{FF2B5EF4-FFF2-40B4-BE49-F238E27FC236}">
                <a16:creationId xmlns:a16="http://schemas.microsoft.com/office/drawing/2014/main" id="{622ADF5D-D521-5114-5474-939800BBD235}"/>
              </a:ext>
            </a:extLst>
          </p:cNvPr>
          <p:cNvSpPr/>
          <p:nvPr/>
        </p:nvSpPr>
        <p:spPr>
          <a:xfrm>
            <a:off x="2369943" y="438543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5" name="角丸四角形 1054">
            <a:extLst>
              <a:ext uri="{FF2B5EF4-FFF2-40B4-BE49-F238E27FC236}">
                <a16:creationId xmlns:a16="http://schemas.microsoft.com/office/drawing/2014/main" id="{4430A88E-84AB-8D26-8590-F6B5030D5E45}"/>
              </a:ext>
            </a:extLst>
          </p:cNvPr>
          <p:cNvSpPr/>
          <p:nvPr/>
        </p:nvSpPr>
        <p:spPr>
          <a:xfrm>
            <a:off x="2374616" y="353806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A0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6" name="角丸四角形 1055">
            <a:extLst>
              <a:ext uri="{FF2B5EF4-FFF2-40B4-BE49-F238E27FC236}">
                <a16:creationId xmlns:a16="http://schemas.microsoft.com/office/drawing/2014/main" id="{1EFE097B-44B1-7591-BA99-13EA341318C4}"/>
              </a:ext>
            </a:extLst>
          </p:cNvPr>
          <p:cNvSpPr/>
          <p:nvPr/>
        </p:nvSpPr>
        <p:spPr>
          <a:xfrm>
            <a:off x="2374616" y="370662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A1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9B2D7DD7-A97F-3328-747A-0A53AA85FA16}"/>
              </a:ext>
            </a:extLst>
          </p:cNvPr>
          <p:cNvSpPr txBox="1"/>
          <p:nvPr/>
        </p:nvSpPr>
        <p:spPr>
          <a:xfrm>
            <a:off x="298539" y="5797715"/>
            <a:ext cx="373486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All pin sockets can be used by defining pin like “P1_17”</a:t>
            </a:r>
          </a:p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This page shows pin sockets having special name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6" name="角丸四角形 1025">
            <a:extLst>
              <a:ext uri="{FF2B5EF4-FFF2-40B4-BE49-F238E27FC236}">
                <a16:creationId xmlns:a16="http://schemas.microsoft.com/office/drawing/2014/main" id="{0DD7DDB5-D1FF-98FB-0B88-1A701B9FC88D}"/>
              </a:ext>
            </a:extLst>
          </p:cNvPr>
          <p:cNvSpPr/>
          <p:nvPr/>
        </p:nvSpPr>
        <p:spPr>
          <a:xfrm>
            <a:off x="9807923" y="2582804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7" name="テキスト ボックス 1026">
            <a:extLst>
              <a:ext uri="{FF2B5EF4-FFF2-40B4-BE49-F238E27FC236}">
                <a16:creationId xmlns:a16="http://schemas.microsoft.com/office/drawing/2014/main" id="{9C747AD1-DFD2-C898-7225-E275383467B7}"/>
              </a:ext>
            </a:extLst>
          </p:cNvPr>
          <p:cNvSpPr txBox="1"/>
          <p:nvPr/>
        </p:nvSpPr>
        <p:spPr>
          <a:xfrm>
            <a:off x="9774606" y="2532917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GREEN</a:t>
            </a:r>
            <a:endParaRPr lang="ja-JP" altLang="en-US" sz="900"/>
          </a:p>
        </p:txBody>
      </p:sp>
      <p:grpSp>
        <p:nvGrpSpPr>
          <p:cNvPr id="1028" name="グループ化 1027">
            <a:extLst>
              <a:ext uri="{FF2B5EF4-FFF2-40B4-BE49-F238E27FC236}">
                <a16:creationId xmlns:a16="http://schemas.microsoft.com/office/drawing/2014/main" id="{FABFA7C8-FA86-16D9-F2D8-6199DA352D57}"/>
              </a:ext>
            </a:extLst>
          </p:cNvPr>
          <p:cNvGrpSpPr/>
          <p:nvPr/>
        </p:nvGrpSpPr>
        <p:grpSpPr>
          <a:xfrm rot="16200000">
            <a:off x="10276234" y="2562177"/>
            <a:ext cx="152126" cy="134968"/>
            <a:chOff x="10534649" y="4251328"/>
            <a:chExt cx="210752" cy="186981"/>
          </a:xfrm>
        </p:grpSpPr>
        <p:sp>
          <p:nvSpPr>
            <p:cNvPr id="1029" name="三角形 1028">
              <a:extLst>
                <a:ext uri="{FF2B5EF4-FFF2-40B4-BE49-F238E27FC236}">
                  <a16:creationId xmlns:a16="http://schemas.microsoft.com/office/drawing/2014/main" id="{D31302C8-0BC2-DF5A-0E4B-B29404EA2456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035" name="直線コネクタ 1034">
              <a:extLst>
                <a:ext uri="{FF2B5EF4-FFF2-40B4-BE49-F238E27FC236}">
                  <a16:creationId xmlns:a16="http://schemas.microsoft.com/office/drawing/2014/main" id="{6B992DB2-465A-5753-CBE8-959104758FF8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9" name="直線コネクタ 1038">
              <a:extLst>
                <a:ext uri="{FF2B5EF4-FFF2-40B4-BE49-F238E27FC236}">
                  <a16:creationId xmlns:a16="http://schemas.microsoft.com/office/drawing/2014/main" id="{D8838F16-F5FE-DD47-2EF9-90DA2AABEA1F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45" name="グループ化 1044">
              <a:extLst>
                <a:ext uri="{FF2B5EF4-FFF2-40B4-BE49-F238E27FC236}">
                  <a16:creationId xmlns:a16="http://schemas.microsoft.com/office/drawing/2014/main" id="{F2C0EB88-96E5-EB7F-8EDE-AFAD367BF0D2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052" name="直線コネクタ 1051">
                <a:extLst>
                  <a:ext uri="{FF2B5EF4-FFF2-40B4-BE49-F238E27FC236}">
                    <a16:creationId xmlns:a16="http://schemas.microsoft.com/office/drawing/2014/main" id="{843FE98B-AD16-0D61-9506-84EE3BFA21F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3" name="直線コネクタ 1052">
                <a:extLst>
                  <a:ext uri="{FF2B5EF4-FFF2-40B4-BE49-F238E27FC236}">
                    <a16:creationId xmlns:a16="http://schemas.microsoft.com/office/drawing/2014/main" id="{A1B569B0-B640-ADE7-99C5-ACC2BB9645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4" name="直線コネクタ 1053">
                <a:extLst>
                  <a:ext uri="{FF2B5EF4-FFF2-40B4-BE49-F238E27FC236}">
                    <a16:creationId xmlns:a16="http://schemas.microsoft.com/office/drawing/2014/main" id="{1292991F-770B-4911-75C5-08E64A565E2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62" name="角丸四角形 1061">
            <a:extLst>
              <a:ext uri="{FF2B5EF4-FFF2-40B4-BE49-F238E27FC236}">
                <a16:creationId xmlns:a16="http://schemas.microsoft.com/office/drawing/2014/main" id="{AAD0D818-F44C-893D-4996-67976E712B63}"/>
              </a:ext>
            </a:extLst>
          </p:cNvPr>
          <p:cNvSpPr/>
          <p:nvPr/>
        </p:nvSpPr>
        <p:spPr>
          <a:xfrm>
            <a:off x="10305095" y="1388611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3" name="角丸四角形 1062">
            <a:extLst>
              <a:ext uri="{FF2B5EF4-FFF2-40B4-BE49-F238E27FC236}">
                <a16:creationId xmlns:a16="http://schemas.microsoft.com/office/drawing/2014/main" id="{5FECFCD1-1545-4626-2673-7DFD83641CAC}"/>
              </a:ext>
            </a:extLst>
          </p:cNvPr>
          <p:cNvSpPr/>
          <p:nvPr/>
        </p:nvSpPr>
        <p:spPr>
          <a:xfrm>
            <a:off x="10303289" y="1559881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4" name="テキスト ボックス 1063">
            <a:extLst>
              <a:ext uri="{FF2B5EF4-FFF2-40B4-BE49-F238E27FC236}">
                <a16:creationId xmlns:a16="http://schemas.microsoft.com/office/drawing/2014/main" id="{C2AA50E2-85BE-2338-0F20-4A344E610D96}"/>
              </a:ext>
            </a:extLst>
          </p:cNvPr>
          <p:cNvSpPr txBox="1"/>
          <p:nvPr/>
        </p:nvSpPr>
        <p:spPr>
          <a:xfrm>
            <a:off x="10236871" y="1333337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I3C_SDA</a:t>
            </a:r>
            <a:endParaRPr lang="ja-JP" altLang="en-US" sz="900"/>
          </a:p>
        </p:txBody>
      </p:sp>
      <p:sp>
        <p:nvSpPr>
          <p:cNvPr id="1065" name="テキスト ボックス 1064">
            <a:extLst>
              <a:ext uri="{FF2B5EF4-FFF2-40B4-BE49-F238E27FC236}">
                <a16:creationId xmlns:a16="http://schemas.microsoft.com/office/drawing/2014/main" id="{4D28DFC5-0A1E-B494-C812-0432F50495D9}"/>
              </a:ext>
            </a:extLst>
          </p:cNvPr>
          <p:cNvSpPr txBox="1"/>
          <p:nvPr/>
        </p:nvSpPr>
        <p:spPr>
          <a:xfrm>
            <a:off x="10236871" y="1503400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I3C_SCL</a:t>
            </a:r>
            <a:endParaRPr lang="ja-JP" altLang="en-US" sz="900"/>
          </a:p>
        </p:txBody>
      </p:sp>
      <p:sp>
        <p:nvSpPr>
          <p:cNvPr id="1068" name="角丸四角形 1067">
            <a:extLst>
              <a:ext uri="{FF2B5EF4-FFF2-40B4-BE49-F238E27FC236}">
                <a16:creationId xmlns:a16="http://schemas.microsoft.com/office/drawing/2014/main" id="{3EF8D8B8-D05E-9166-3BE3-873AF9963C70}"/>
              </a:ext>
            </a:extLst>
          </p:cNvPr>
          <p:cNvSpPr/>
          <p:nvPr/>
        </p:nvSpPr>
        <p:spPr>
          <a:xfrm>
            <a:off x="8823567" y="626891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9" name="テキスト ボックス 1068">
            <a:extLst>
              <a:ext uri="{FF2B5EF4-FFF2-40B4-BE49-F238E27FC236}">
                <a16:creationId xmlns:a16="http://schemas.microsoft.com/office/drawing/2014/main" id="{555CD5AC-DDC2-BC54-304E-AD73B22E1C5C}"/>
              </a:ext>
            </a:extLst>
          </p:cNvPr>
          <p:cNvSpPr txBox="1"/>
          <p:nvPr/>
        </p:nvSpPr>
        <p:spPr>
          <a:xfrm>
            <a:off x="9280370" y="6217084"/>
            <a:ext cx="258828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= Pin names which can be used in the code</a:t>
            </a:r>
            <a:endParaRPr lang="ja-JP" altLang="en-US" sz="900"/>
          </a:p>
        </p:txBody>
      </p:sp>
      <p:sp>
        <p:nvSpPr>
          <p:cNvPr id="1070" name="テキスト ボックス 1069">
            <a:extLst>
              <a:ext uri="{FF2B5EF4-FFF2-40B4-BE49-F238E27FC236}">
                <a16:creationId xmlns:a16="http://schemas.microsoft.com/office/drawing/2014/main" id="{F1EE00AE-99DC-60C8-06EE-1B416B31C4AA}"/>
              </a:ext>
            </a:extLst>
          </p:cNvPr>
          <p:cNvSpPr txBox="1"/>
          <p:nvPr/>
        </p:nvSpPr>
        <p:spPr>
          <a:xfrm>
            <a:off x="10699724" y="2097803"/>
            <a:ext cx="1039601" cy="646331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SPI is not available on D10~D13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71" name="テキスト ボックス 1070">
            <a:extLst>
              <a:ext uri="{FF2B5EF4-FFF2-40B4-BE49-F238E27FC236}">
                <a16:creationId xmlns:a16="http://schemas.microsoft.com/office/drawing/2014/main" id="{AF26938B-EF48-E952-F172-71C5814A4CBA}"/>
              </a:ext>
            </a:extLst>
          </p:cNvPr>
          <p:cNvSpPr txBox="1"/>
          <p:nvPr/>
        </p:nvSpPr>
        <p:spPr>
          <a:xfrm>
            <a:off x="623191" y="4113272"/>
            <a:ext cx="1589745" cy="46166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To use I²C on A4/A5, remove R75 and R76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879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6D0FDD-1166-2085-CBBF-F87C90E81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図 1039">
            <a:extLst>
              <a:ext uri="{FF2B5EF4-FFF2-40B4-BE49-F238E27FC236}">
                <a16:creationId xmlns:a16="http://schemas.microsoft.com/office/drawing/2014/main" id="{5A7F27DF-60F2-F992-3E3D-141EEA074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846790" y="1615435"/>
            <a:ext cx="6415006" cy="3594297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805B7E79-1FE2-C26A-4F32-AC34BB44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FRDM-MCXA156</a:t>
            </a:r>
            <a:br>
              <a:rPr kumimoji="1" lang="en-US" altLang="ja-JP" dirty="0"/>
            </a:br>
            <a:r>
              <a:rPr kumimoji="1" lang="en-US" altLang="ja-JP" dirty="0" err="1"/>
              <a:t>mikroBUS</a:t>
            </a:r>
            <a:r>
              <a:rPr kumimoji="1" lang="en-US" altLang="ja-JP" dirty="0"/>
              <a:t> socket</a:t>
            </a:r>
            <a:endParaRPr kumimoji="1" lang="ja-JP" altLang="en-US"/>
          </a:p>
        </p:txBody>
      </p:sp>
      <p:cxnSp>
        <p:nvCxnSpPr>
          <p:cNvPr id="1028" name="直線矢印コネクタ 1027">
            <a:extLst>
              <a:ext uri="{FF2B5EF4-FFF2-40B4-BE49-F238E27FC236}">
                <a16:creationId xmlns:a16="http://schemas.microsoft.com/office/drawing/2014/main" id="{4CB83FFD-D4F3-F7D9-B17B-7FC8E49F5912}"/>
              </a:ext>
            </a:extLst>
          </p:cNvPr>
          <p:cNvCxnSpPr>
            <a:cxnSpLocks/>
          </p:cNvCxnSpPr>
          <p:nvPr/>
        </p:nvCxnSpPr>
        <p:spPr>
          <a:xfrm>
            <a:off x="7693972" y="496013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直線矢印コネクタ 1038">
            <a:extLst>
              <a:ext uri="{FF2B5EF4-FFF2-40B4-BE49-F238E27FC236}">
                <a16:creationId xmlns:a16="http://schemas.microsoft.com/office/drawing/2014/main" id="{0AC4B7BE-891D-0984-8947-20B3B171B51B}"/>
              </a:ext>
            </a:extLst>
          </p:cNvPr>
          <p:cNvCxnSpPr>
            <a:cxnSpLocks/>
          </p:cNvCxnSpPr>
          <p:nvPr/>
        </p:nvCxnSpPr>
        <p:spPr>
          <a:xfrm>
            <a:off x="4113852" y="4960131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直線矢印コネクタ 1058">
            <a:extLst>
              <a:ext uri="{FF2B5EF4-FFF2-40B4-BE49-F238E27FC236}">
                <a16:creationId xmlns:a16="http://schemas.microsoft.com/office/drawing/2014/main" id="{AB38628D-A5BA-DDBF-A4A8-A7C83B2C9988}"/>
              </a:ext>
            </a:extLst>
          </p:cNvPr>
          <p:cNvCxnSpPr>
            <a:cxnSpLocks/>
          </p:cNvCxnSpPr>
          <p:nvPr/>
        </p:nvCxnSpPr>
        <p:spPr>
          <a:xfrm>
            <a:off x="7693972" y="480870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2" name="直線矢印コネクタ 1061">
            <a:extLst>
              <a:ext uri="{FF2B5EF4-FFF2-40B4-BE49-F238E27FC236}">
                <a16:creationId xmlns:a16="http://schemas.microsoft.com/office/drawing/2014/main" id="{34447AEC-B346-3087-4DBB-9CEC1D5358B3}"/>
              </a:ext>
            </a:extLst>
          </p:cNvPr>
          <p:cNvCxnSpPr>
            <a:cxnSpLocks/>
          </p:cNvCxnSpPr>
          <p:nvPr/>
        </p:nvCxnSpPr>
        <p:spPr>
          <a:xfrm>
            <a:off x="4113852" y="4808702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5" name="直線矢印コネクタ 1064">
            <a:extLst>
              <a:ext uri="{FF2B5EF4-FFF2-40B4-BE49-F238E27FC236}">
                <a16:creationId xmlns:a16="http://schemas.microsoft.com/office/drawing/2014/main" id="{F032D88C-1E11-081A-58AF-F5E624D3F624}"/>
              </a:ext>
            </a:extLst>
          </p:cNvPr>
          <p:cNvCxnSpPr>
            <a:cxnSpLocks/>
          </p:cNvCxnSpPr>
          <p:nvPr/>
        </p:nvCxnSpPr>
        <p:spPr>
          <a:xfrm>
            <a:off x="7692755" y="4637044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7" name="直線矢印コネクタ 1066">
            <a:extLst>
              <a:ext uri="{FF2B5EF4-FFF2-40B4-BE49-F238E27FC236}">
                <a16:creationId xmlns:a16="http://schemas.microsoft.com/office/drawing/2014/main" id="{55467032-F5B1-1423-E1AA-7AAD4D39A944}"/>
              </a:ext>
            </a:extLst>
          </p:cNvPr>
          <p:cNvCxnSpPr>
            <a:cxnSpLocks/>
          </p:cNvCxnSpPr>
          <p:nvPr/>
        </p:nvCxnSpPr>
        <p:spPr>
          <a:xfrm>
            <a:off x="4112635" y="4637044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直線矢印コネクタ 1068">
            <a:extLst>
              <a:ext uri="{FF2B5EF4-FFF2-40B4-BE49-F238E27FC236}">
                <a16:creationId xmlns:a16="http://schemas.microsoft.com/office/drawing/2014/main" id="{0C057718-7F77-8314-1670-939A5A0E6E85}"/>
              </a:ext>
            </a:extLst>
          </p:cNvPr>
          <p:cNvCxnSpPr>
            <a:cxnSpLocks/>
          </p:cNvCxnSpPr>
          <p:nvPr/>
        </p:nvCxnSpPr>
        <p:spPr>
          <a:xfrm>
            <a:off x="7692755" y="4485615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直線矢印コネクタ 1073">
            <a:extLst>
              <a:ext uri="{FF2B5EF4-FFF2-40B4-BE49-F238E27FC236}">
                <a16:creationId xmlns:a16="http://schemas.microsoft.com/office/drawing/2014/main" id="{33BB31BC-814A-B6EE-4CA5-28CE490BF57C}"/>
              </a:ext>
            </a:extLst>
          </p:cNvPr>
          <p:cNvCxnSpPr>
            <a:cxnSpLocks/>
          </p:cNvCxnSpPr>
          <p:nvPr/>
        </p:nvCxnSpPr>
        <p:spPr>
          <a:xfrm>
            <a:off x="4127267" y="4315171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直線矢印コネクタ 1076">
            <a:extLst>
              <a:ext uri="{FF2B5EF4-FFF2-40B4-BE49-F238E27FC236}">
                <a16:creationId xmlns:a16="http://schemas.microsoft.com/office/drawing/2014/main" id="{398EC8EA-2018-7F96-A7AD-35A830532A69}"/>
              </a:ext>
            </a:extLst>
          </p:cNvPr>
          <p:cNvCxnSpPr>
            <a:cxnSpLocks/>
          </p:cNvCxnSpPr>
          <p:nvPr/>
        </p:nvCxnSpPr>
        <p:spPr>
          <a:xfrm>
            <a:off x="4127267" y="4163742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直線矢印コネクタ 1079">
            <a:extLst>
              <a:ext uri="{FF2B5EF4-FFF2-40B4-BE49-F238E27FC236}">
                <a16:creationId xmlns:a16="http://schemas.microsoft.com/office/drawing/2014/main" id="{9FBE5F49-7BFB-5700-D1F5-282D2CE696DE}"/>
              </a:ext>
            </a:extLst>
          </p:cNvPr>
          <p:cNvCxnSpPr>
            <a:cxnSpLocks/>
          </p:cNvCxnSpPr>
          <p:nvPr/>
        </p:nvCxnSpPr>
        <p:spPr>
          <a:xfrm>
            <a:off x="4126050" y="3992084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3" name="直線矢印コネクタ 1082">
            <a:extLst>
              <a:ext uri="{FF2B5EF4-FFF2-40B4-BE49-F238E27FC236}">
                <a16:creationId xmlns:a16="http://schemas.microsoft.com/office/drawing/2014/main" id="{D1339277-F3F2-56A3-083A-D34DF6B4AAF0}"/>
              </a:ext>
            </a:extLst>
          </p:cNvPr>
          <p:cNvCxnSpPr>
            <a:cxnSpLocks/>
          </p:cNvCxnSpPr>
          <p:nvPr/>
        </p:nvCxnSpPr>
        <p:spPr>
          <a:xfrm>
            <a:off x="4126050" y="3840655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5" name="角丸四角形 1084">
            <a:extLst>
              <a:ext uri="{FF2B5EF4-FFF2-40B4-BE49-F238E27FC236}">
                <a16:creationId xmlns:a16="http://schemas.microsoft.com/office/drawing/2014/main" id="{7867E6DC-3E59-8C68-A0E0-F8496724EB32}"/>
              </a:ext>
            </a:extLst>
          </p:cNvPr>
          <p:cNvSpPr/>
          <p:nvPr/>
        </p:nvSpPr>
        <p:spPr>
          <a:xfrm>
            <a:off x="7953750" y="4897953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6" name="角丸四角形 1085">
            <a:extLst>
              <a:ext uri="{FF2B5EF4-FFF2-40B4-BE49-F238E27FC236}">
                <a16:creationId xmlns:a16="http://schemas.microsoft.com/office/drawing/2014/main" id="{E0348B14-6EF3-0D32-F9E3-E38BD5DC0009}"/>
              </a:ext>
            </a:extLst>
          </p:cNvPr>
          <p:cNvSpPr/>
          <p:nvPr/>
        </p:nvSpPr>
        <p:spPr>
          <a:xfrm>
            <a:off x="9208302" y="490215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7" name="テキスト ボックス 1086">
            <a:extLst>
              <a:ext uri="{FF2B5EF4-FFF2-40B4-BE49-F238E27FC236}">
                <a16:creationId xmlns:a16="http://schemas.microsoft.com/office/drawing/2014/main" id="{A7D7629D-6B4D-FB87-7EF0-2B78DA878261}"/>
              </a:ext>
            </a:extLst>
          </p:cNvPr>
          <p:cNvSpPr txBox="1"/>
          <p:nvPr/>
        </p:nvSpPr>
        <p:spPr>
          <a:xfrm>
            <a:off x="9206459" y="4861693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cxnSp>
        <p:nvCxnSpPr>
          <p:cNvPr id="1088" name="直線矢印コネクタ 1087">
            <a:extLst>
              <a:ext uri="{FF2B5EF4-FFF2-40B4-BE49-F238E27FC236}">
                <a16:creationId xmlns:a16="http://schemas.microsoft.com/office/drawing/2014/main" id="{30B53A41-CAA6-C91F-553A-467288F23EB9}"/>
              </a:ext>
            </a:extLst>
          </p:cNvPr>
          <p:cNvCxnSpPr>
            <a:cxnSpLocks/>
          </p:cNvCxnSpPr>
          <p:nvPr/>
        </p:nvCxnSpPr>
        <p:spPr>
          <a:xfrm>
            <a:off x="7685442" y="4315171"/>
            <a:ext cx="1798402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9" name="直線矢印コネクタ 1088">
            <a:extLst>
              <a:ext uri="{FF2B5EF4-FFF2-40B4-BE49-F238E27FC236}">
                <a16:creationId xmlns:a16="http://schemas.microsoft.com/office/drawing/2014/main" id="{30BB63AA-950E-3E37-7988-C18549783999}"/>
              </a:ext>
            </a:extLst>
          </p:cNvPr>
          <p:cNvCxnSpPr>
            <a:cxnSpLocks/>
          </p:cNvCxnSpPr>
          <p:nvPr/>
        </p:nvCxnSpPr>
        <p:spPr>
          <a:xfrm>
            <a:off x="7685442" y="4163742"/>
            <a:ext cx="1798402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0" name="直線矢印コネクタ 1089">
            <a:extLst>
              <a:ext uri="{FF2B5EF4-FFF2-40B4-BE49-F238E27FC236}">
                <a16:creationId xmlns:a16="http://schemas.microsoft.com/office/drawing/2014/main" id="{705694BF-5DFE-65AB-445F-489725F8B72B}"/>
              </a:ext>
            </a:extLst>
          </p:cNvPr>
          <p:cNvCxnSpPr>
            <a:cxnSpLocks/>
          </p:cNvCxnSpPr>
          <p:nvPr/>
        </p:nvCxnSpPr>
        <p:spPr>
          <a:xfrm>
            <a:off x="7684225" y="3992084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1" name="直線矢印コネクタ 1090">
            <a:extLst>
              <a:ext uri="{FF2B5EF4-FFF2-40B4-BE49-F238E27FC236}">
                <a16:creationId xmlns:a16="http://schemas.microsoft.com/office/drawing/2014/main" id="{69EDE027-8895-1771-1B25-B10860FEE1F1}"/>
              </a:ext>
            </a:extLst>
          </p:cNvPr>
          <p:cNvCxnSpPr>
            <a:cxnSpLocks/>
          </p:cNvCxnSpPr>
          <p:nvPr/>
        </p:nvCxnSpPr>
        <p:spPr>
          <a:xfrm>
            <a:off x="7684225" y="3840655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1" name="角丸四角形 1100">
            <a:extLst>
              <a:ext uri="{FF2B5EF4-FFF2-40B4-BE49-F238E27FC236}">
                <a16:creationId xmlns:a16="http://schemas.microsoft.com/office/drawing/2014/main" id="{16624EDA-318B-BAF4-5BF3-42AAAE93C236}"/>
              </a:ext>
            </a:extLst>
          </p:cNvPr>
          <p:cNvSpPr/>
          <p:nvPr/>
        </p:nvSpPr>
        <p:spPr>
          <a:xfrm>
            <a:off x="7950146" y="4740704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5.0V USB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4" name="角丸四角形 1103">
            <a:extLst>
              <a:ext uri="{FF2B5EF4-FFF2-40B4-BE49-F238E27FC236}">
                <a16:creationId xmlns:a16="http://schemas.microsoft.com/office/drawing/2014/main" id="{4142F3D7-4CE5-946F-7694-1A8EBDEB18A5}"/>
              </a:ext>
            </a:extLst>
          </p:cNvPr>
          <p:cNvSpPr/>
          <p:nvPr/>
        </p:nvSpPr>
        <p:spPr>
          <a:xfrm>
            <a:off x="9207203" y="473410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VU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4" name="角丸四角形 1113">
            <a:extLst>
              <a:ext uri="{FF2B5EF4-FFF2-40B4-BE49-F238E27FC236}">
                <a16:creationId xmlns:a16="http://schemas.microsoft.com/office/drawing/2014/main" id="{0FF5B900-573C-1E2C-EF83-77E41AADC7FE}"/>
              </a:ext>
            </a:extLst>
          </p:cNvPr>
          <p:cNvSpPr/>
          <p:nvPr/>
        </p:nvSpPr>
        <p:spPr>
          <a:xfrm>
            <a:off x="8988670" y="3771407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5" name="テキスト ボックス 1114">
            <a:extLst>
              <a:ext uri="{FF2B5EF4-FFF2-40B4-BE49-F238E27FC236}">
                <a16:creationId xmlns:a16="http://schemas.microsoft.com/office/drawing/2014/main" id="{FAD6505C-708A-872A-989E-49A7C1DE9163}"/>
              </a:ext>
            </a:extLst>
          </p:cNvPr>
          <p:cNvSpPr txBox="1"/>
          <p:nvPr/>
        </p:nvSpPr>
        <p:spPr>
          <a:xfrm>
            <a:off x="8942011" y="3718216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MB_PWM</a:t>
            </a:r>
          </a:p>
        </p:txBody>
      </p:sp>
      <p:sp>
        <p:nvSpPr>
          <p:cNvPr id="1116" name="角丸四角形 1115">
            <a:extLst>
              <a:ext uri="{FF2B5EF4-FFF2-40B4-BE49-F238E27FC236}">
                <a16:creationId xmlns:a16="http://schemas.microsoft.com/office/drawing/2014/main" id="{FB33CED6-3A72-3FA9-CFAF-E2668BC69D67}"/>
              </a:ext>
            </a:extLst>
          </p:cNvPr>
          <p:cNvSpPr/>
          <p:nvPr/>
        </p:nvSpPr>
        <p:spPr>
          <a:xfrm>
            <a:off x="9004016" y="3934736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7" name="テキスト ボックス 1116">
            <a:extLst>
              <a:ext uri="{FF2B5EF4-FFF2-40B4-BE49-F238E27FC236}">
                <a16:creationId xmlns:a16="http://schemas.microsoft.com/office/drawing/2014/main" id="{A919141F-74E6-E177-A387-6AC404107AEF}"/>
              </a:ext>
            </a:extLst>
          </p:cNvPr>
          <p:cNvSpPr txBox="1"/>
          <p:nvPr/>
        </p:nvSpPr>
        <p:spPr>
          <a:xfrm>
            <a:off x="8957357" y="3881545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MB_INT</a:t>
            </a:r>
          </a:p>
        </p:txBody>
      </p:sp>
      <p:sp>
        <p:nvSpPr>
          <p:cNvPr id="1118" name="角丸四角形 1117">
            <a:extLst>
              <a:ext uri="{FF2B5EF4-FFF2-40B4-BE49-F238E27FC236}">
                <a16:creationId xmlns:a16="http://schemas.microsoft.com/office/drawing/2014/main" id="{7E91EEA8-9A43-A15A-05A2-2D56E8BD8AE7}"/>
              </a:ext>
            </a:extLst>
          </p:cNvPr>
          <p:cNvSpPr/>
          <p:nvPr/>
        </p:nvSpPr>
        <p:spPr>
          <a:xfrm>
            <a:off x="9018079" y="4092676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9" name="テキスト ボックス 1118">
            <a:extLst>
              <a:ext uri="{FF2B5EF4-FFF2-40B4-BE49-F238E27FC236}">
                <a16:creationId xmlns:a16="http://schemas.microsoft.com/office/drawing/2014/main" id="{36B1884C-1E65-5403-33AD-E3C3E05C7B07}"/>
              </a:ext>
            </a:extLst>
          </p:cNvPr>
          <p:cNvSpPr txBox="1"/>
          <p:nvPr/>
        </p:nvSpPr>
        <p:spPr>
          <a:xfrm>
            <a:off x="8971420" y="4039485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MB_RX</a:t>
            </a:r>
          </a:p>
        </p:txBody>
      </p:sp>
      <p:sp>
        <p:nvSpPr>
          <p:cNvPr id="1120" name="角丸四角形 1119">
            <a:extLst>
              <a:ext uri="{FF2B5EF4-FFF2-40B4-BE49-F238E27FC236}">
                <a16:creationId xmlns:a16="http://schemas.microsoft.com/office/drawing/2014/main" id="{D2EBADCE-BBD4-413C-CAB9-5B2B72728718}"/>
              </a:ext>
            </a:extLst>
          </p:cNvPr>
          <p:cNvSpPr/>
          <p:nvPr/>
        </p:nvSpPr>
        <p:spPr>
          <a:xfrm>
            <a:off x="9020455" y="4251052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1" name="テキスト ボックス 1120">
            <a:extLst>
              <a:ext uri="{FF2B5EF4-FFF2-40B4-BE49-F238E27FC236}">
                <a16:creationId xmlns:a16="http://schemas.microsoft.com/office/drawing/2014/main" id="{EEDADCAB-E195-BC40-1FEF-E23E11730CDF}"/>
              </a:ext>
            </a:extLst>
          </p:cNvPr>
          <p:cNvSpPr txBox="1"/>
          <p:nvPr/>
        </p:nvSpPr>
        <p:spPr>
          <a:xfrm>
            <a:off x="8973796" y="4197861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MB_TX</a:t>
            </a:r>
          </a:p>
        </p:txBody>
      </p:sp>
      <p:sp>
        <p:nvSpPr>
          <p:cNvPr id="1131" name="角丸四角形 1130">
            <a:extLst>
              <a:ext uri="{FF2B5EF4-FFF2-40B4-BE49-F238E27FC236}">
                <a16:creationId xmlns:a16="http://schemas.microsoft.com/office/drawing/2014/main" id="{74418199-339C-D015-37ED-E973183008AC}"/>
              </a:ext>
            </a:extLst>
          </p:cNvPr>
          <p:cNvSpPr/>
          <p:nvPr/>
        </p:nvSpPr>
        <p:spPr>
          <a:xfrm>
            <a:off x="9018866" y="4413761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2" name="テキスト ボックス 1131">
            <a:extLst>
              <a:ext uri="{FF2B5EF4-FFF2-40B4-BE49-F238E27FC236}">
                <a16:creationId xmlns:a16="http://schemas.microsoft.com/office/drawing/2014/main" id="{5A2CAA9A-DF1D-5A37-A8D2-D32428D69C2C}"/>
              </a:ext>
            </a:extLst>
          </p:cNvPr>
          <p:cNvSpPr txBox="1"/>
          <p:nvPr/>
        </p:nvSpPr>
        <p:spPr>
          <a:xfrm>
            <a:off x="8972207" y="4360570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MB_SCL</a:t>
            </a:r>
          </a:p>
        </p:txBody>
      </p:sp>
      <p:sp>
        <p:nvSpPr>
          <p:cNvPr id="1133" name="角丸四角形 1132">
            <a:extLst>
              <a:ext uri="{FF2B5EF4-FFF2-40B4-BE49-F238E27FC236}">
                <a16:creationId xmlns:a16="http://schemas.microsoft.com/office/drawing/2014/main" id="{0DCB7F1F-C829-374C-EDF8-928869424626}"/>
              </a:ext>
            </a:extLst>
          </p:cNvPr>
          <p:cNvSpPr/>
          <p:nvPr/>
        </p:nvSpPr>
        <p:spPr>
          <a:xfrm>
            <a:off x="9018866" y="4571781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4" name="テキスト ボックス 1133">
            <a:extLst>
              <a:ext uri="{FF2B5EF4-FFF2-40B4-BE49-F238E27FC236}">
                <a16:creationId xmlns:a16="http://schemas.microsoft.com/office/drawing/2014/main" id="{824DBBBA-8D4B-2AD4-3331-57C054F971DB}"/>
              </a:ext>
            </a:extLst>
          </p:cNvPr>
          <p:cNvSpPr txBox="1"/>
          <p:nvPr/>
        </p:nvSpPr>
        <p:spPr>
          <a:xfrm>
            <a:off x="8972207" y="4518590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MB_SDA</a:t>
            </a:r>
          </a:p>
        </p:txBody>
      </p:sp>
      <p:sp>
        <p:nvSpPr>
          <p:cNvPr id="1173" name="角丸四角形 1172">
            <a:extLst>
              <a:ext uri="{FF2B5EF4-FFF2-40B4-BE49-F238E27FC236}">
                <a16:creationId xmlns:a16="http://schemas.microsoft.com/office/drawing/2014/main" id="{062F8F97-3C0A-61B6-AEB7-E618E17F0DBD}"/>
              </a:ext>
            </a:extLst>
          </p:cNvPr>
          <p:cNvSpPr/>
          <p:nvPr/>
        </p:nvSpPr>
        <p:spPr>
          <a:xfrm>
            <a:off x="8298198" y="4409858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4" name="テキスト ボックス 1173">
            <a:extLst>
              <a:ext uri="{FF2B5EF4-FFF2-40B4-BE49-F238E27FC236}">
                <a16:creationId xmlns:a16="http://schemas.microsoft.com/office/drawing/2014/main" id="{6B72FF3A-AC89-C48E-4A88-CCB5F9D953FC}"/>
              </a:ext>
            </a:extLst>
          </p:cNvPr>
          <p:cNvSpPr txBox="1"/>
          <p:nvPr/>
        </p:nvSpPr>
        <p:spPr>
          <a:xfrm>
            <a:off x="8626625" y="4404306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lang="ja-JP" altLang="en-US" sz="800">
              <a:solidFill>
                <a:schemeClr val="bg1"/>
              </a:solidFill>
            </a:endParaRPr>
          </a:p>
        </p:txBody>
      </p:sp>
      <p:grpSp>
        <p:nvGrpSpPr>
          <p:cNvPr id="1197" name="グループ化 1196">
            <a:extLst>
              <a:ext uri="{FF2B5EF4-FFF2-40B4-BE49-F238E27FC236}">
                <a16:creationId xmlns:a16="http://schemas.microsoft.com/office/drawing/2014/main" id="{0B692D12-06A0-8061-0BC8-FD5C524D5CDC}"/>
              </a:ext>
            </a:extLst>
          </p:cNvPr>
          <p:cNvGrpSpPr/>
          <p:nvPr/>
        </p:nvGrpSpPr>
        <p:grpSpPr>
          <a:xfrm>
            <a:off x="6825678" y="3842157"/>
            <a:ext cx="994483" cy="1119476"/>
            <a:chOff x="6848954" y="4025034"/>
            <a:chExt cx="904514" cy="1119476"/>
          </a:xfrm>
        </p:grpSpPr>
        <p:cxnSp>
          <p:nvCxnSpPr>
            <p:cNvPr id="1054" name="直線矢印コネクタ 1053">
              <a:extLst>
                <a:ext uri="{FF2B5EF4-FFF2-40B4-BE49-F238E27FC236}">
                  <a16:creationId xmlns:a16="http://schemas.microsoft.com/office/drawing/2014/main" id="{2733E19E-DD5C-C6C3-4226-E89D287E3E36}"/>
                </a:ext>
              </a:extLst>
            </p:cNvPr>
            <p:cNvCxnSpPr>
              <a:cxnSpLocks/>
            </p:cNvCxnSpPr>
            <p:nvPr/>
          </p:nvCxnSpPr>
          <p:spPr>
            <a:xfrm>
              <a:off x="6850171" y="5144510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4" name="直線矢印コネクタ 1063">
              <a:extLst>
                <a:ext uri="{FF2B5EF4-FFF2-40B4-BE49-F238E27FC236}">
                  <a16:creationId xmlns:a16="http://schemas.microsoft.com/office/drawing/2014/main" id="{A6023A9B-A104-851E-C79F-5F76C0A72D5E}"/>
                </a:ext>
              </a:extLst>
            </p:cNvPr>
            <p:cNvCxnSpPr>
              <a:cxnSpLocks/>
            </p:cNvCxnSpPr>
            <p:nvPr/>
          </p:nvCxnSpPr>
          <p:spPr>
            <a:xfrm>
              <a:off x="6850171" y="4993081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直線矢印コネクタ 1067">
              <a:extLst>
                <a:ext uri="{FF2B5EF4-FFF2-40B4-BE49-F238E27FC236}">
                  <a16:creationId xmlns:a16="http://schemas.microsoft.com/office/drawing/2014/main" id="{FA7FC74C-9D88-FBC2-36E3-687C5C81E706}"/>
                </a:ext>
              </a:extLst>
            </p:cNvPr>
            <p:cNvCxnSpPr>
              <a:cxnSpLocks/>
            </p:cNvCxnSpPr>
            <p:nvPr/>
          </p:nvCxnSpPr>
          <p:spPr>
            <a:xfrm>
              <a:off x="6848954" y="4821423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2" name="直線矢印コネクタ 1071">
              <a:extLst>
                <a:ext uri="{FF2B5EF4-FFF2-40B4-BE49-F238E27FC236}">
                  <a16:creationId xmlns:a16="http://schemas.microsoft.com/office/drawing/2014/main" id="{65426125-E653-4FA5-D0AA-BEDF2B59D773}"/>
                </a:ext>
              </a:extLst>
            </p:cNvPr>
            <p:cNvCxnSpPr>
              <a:cxnSpLocks/>
            </p:cNvCxnSpPr>
            <p:nvPr/>
          </p:nvCxnSpPr>
          <p:spPr>
            <a:xfrm>
              <a:off x="6848954" y="4669994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5" name="直線矢印コネクタ 1074">
              <a:extLst>
                <a:ext uri="{FF2B5EF4-FFF2-40B4-BE49-F238E27FC236}">
                  <a16:creationId xmlns:a16="http://schemas.microsoft.com/office/drawing/2014/main" id="{37463E0F-641A-21F1-DB17-6EB4DA6F73CE}"/>
                </a:ext>
              </a:extLst>
            </p:cNvPr>
            <p:cNvCxnSpPr>
              <a:cxnSpLocks/>
            </p:cNvCxnSpPr>
            <p:nvPr/>
          </p:nvCxnSpPr>
          <p:spPr>
            <a:xfrm>
              <a:off x="6863586" y="4499550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8" name="直線矢印コネクタ 1077">
              <a:extLst>
                <a:ext uri="{FF2B5EF4-FFF2-40B4-BE49-F238E27FC236}">
                  <a16:creationId xmlns:a16="http://schemas.microsoft.com/office/drawing/2014/main" id="{157524FC-A28C-A1F8-6BE7-FBC2E9E4B7DD}"/>
                </a:ext>
              </a:extLst>
            </p:cNvPr>
            <p:cNvCxnSpPr>
              <a:cxnSpLocks/>
            </p:cNvCxnSpPr>
            <p:nvPr/>
          </p:nvCxnSpPr>
          <p:spPr>
            <a:xfrm>
              <a:off x="6863586" y="4348121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1" name="直線矢印コネクタ 1080">
              <a:extLst>
                <a:ext uri="{FF2B5EF4-FFF2-40B4-BE49-F238E27FC236}">
                  <a16:creationId xmlns:a16="http://schemas.microsoft.com/office/drawing/2014/main" id="{1A357827-063C-11F2-8A2D-B217E3D99825}"/>
                </a:ext>
              </a:extLst>
            </p:cNvPr>
            <p:cNvCxnSpPr>
              <a:cxnSpLocks/>
            </p:cNvCxnSpPr>
            <p:nvPr/>
          </p:nvCxnSpPr>
          <p:spPr>
            <a:xfrm>
              <a:off x="6862369" y="4176463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4" name="直線矢印コネクタ 1083">
              <a:extLst>
                <a:ext uri="{FF2B5EF4-FFF2-40B4-BE49-F238E27FC236}">
                  <a16:creationId xmlns:a16="http://schemas.microsoft.com/office/drawing/2014/main" id="{279AA29C-677C-4E81-154D-283BD9757B7D}"/>
                </a:ext>
              </a:extLst>
            </p:cNvPr>
            <p:cNvCxnSpPr>
              <a:cxnSpLocks/>
            </p:cNvCxnSpPr>
            <p:nvPr/>
          </p:nvCxnSpPr>
          <p:spPr>
            <a:xfrm>
              <a:off x="6862369" y="4025034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35" name="直線矢印コネクタ 1034">
            <a:extLst>
              <a:ext uri="{FF2B5EF4-FFF2-40B4-BE49-F238E27FC236}">
                <a16:creationId xmlns:a16="http://schemas.microsoft.com/office/drawing/2014/main" id="{76BB948E-F8D1-72C6-DC9C-C2F268E39F07}"/>
              </a:ext>
            </a:extLst>
          </p:cNvPr>
          <p:cNvCxnSpPr>
            <a:cxnSpLocks/>
          </p:cNvCxnSpPr>
          <p:nvPr/>
        </p:nvCxnSpPr>
        <p:spPr>
          <a:xfrm>
            <a:off x="2372956" y="4960131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1" name="直線矢印コネクタ 1060">
            <a:extLst>
              <a:ext uri="{FF2B5EF4-FFF2-40B4-BE49-F238E27FC236}">
                <a16:creationId xmlns:a16="http://schemas.microsoft.com/office/drawing/2014/main" id="{F56FDAC6-84BB-EBEE-4F1B-604DBB53417C}"/>
              </a:ext>
            </a:extLst>
          </p:cNvPr>
          <p:cNvCxnSpPr>
            <a:cxnSpLocks/>
          </p:cNvCxnSpPr>
          <p:nvPr/>
        </p:nvCxnSpPr>
        <p:spPr>
          <a:xfrm>
            <a:off x="2372956" y="4808702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6" name="直線矢印コネクタ 1065">
            <a:extLst>
              <a:ext uri="{FF2B5EF4-FFF2-40B4-BE49-F238E27FC236}">
                <a16:creationId xmlns:a16="http://schemas.microsoft.com/office/drawing/2014/main" id="{B5A26179-E50B-6EC5-70E6-79F0355539AC}"/>
              </a:ext>
            </a:extLst>
          </p:cNvPr>
          <p:cNvCxnSpPr>
            <a:cxnSpLocks/>
          </p:cNvCxnSpPr>
          <p:nvPr/>
        </p:nvCxnSpPr>
        <p:spPr>
          <a:xfrm>
            <a:off x="2371678" y="4637044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3" name="直線矢印コネクタ 1072">
            <a:extLst>
              <a:ext uri="{FF2B5EF4-FFF2-40B4-BE49-F238E27FC236}">
                <a16:creationId xmlns:a16="http://schemas.microsoft.com/office/drawing/2014/main" id="{DE37AE62-EC4C-0E68-1835-462535506EBF}"/>
              </a:ext>
            </a:extLst>
          </p:cNvPr>
          <p:cNvCxnSpPr>
            <a:cxnSpLocks/>
          </p:cNvCxnSpPr>
          <p:nvPr/>
        </p:nvCxnSpPr>
        <p:spPr>
          <a:xfrm>
            <a:off x="2387039" y="4315171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" name="直線矢印コネクタ 1075">
            <a:extLst>
              <a:ext uri="{FF2B5EF4-FFF2-40B4-BE49-F238E27FC236}">
                <a16:creationId xmlns:a16="http://schemas.microsoft.com/office/drawing/2014/main" id="{77A9B980-3BD1-9A7D-02E8-0263209F0908}"/>
              </a:ext>
            </a:extLst>
          </p:cNvPr>
          <p:cNvCxnSpPr>
            <a:cxnSpLocks/>
          </p:cNvCxnSpPr>
          <p:nvPr/>
        </p:nvCxnSpPr>
        <p:spPr>
          <a:xfrm>
            <a:off x="2387039" y="4163742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9" name="直線矢印コネクタ 1078">
            <a:extLst>
              <a:ext uri="{FF2B5EF4-FFF2-40B4-BE49-F238E27FC236}">
                <a16:creationId xmlns:a16="http://schemas.microsoft.com/office/drawing/2014/main" id="{D3AE7C1B-DF11-9824-A9F9-484A2DA615A2}"/>
              </a:ext>
            </a:extLst>
          </p:cNvPr>
          <p:cNvCxnSpPr>
            <a:cxnSpLocks/>
          </p:cNvCxnSpPr>
          <p:nvPr/>
        </p:nvCxnSpPr>
        <p:spPr>
          <a:xfrm>
            <a:off x="2385761" y="3992084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直線矢印コネクタ 1081">
            <a:extLst>
              <a:ext uri="{FF2B5EF4-FFF2-40B4-BE49-F238E27FC236}">
                <a16:creationId xmlns:a16="http://schemas.microsoft.com/office/drawing/2014/main" id="{7AA36DAE-591E-C7E9-30E1-E9EB30E25DEE}"/>
              </a:ext>
            </a:extLst>
          </p:cNvPr>
          <p:cNvCxnSpPr>
            <a:cxnSpLocks/>
          </p:cNvCxnSpPr>
          <p:nvPr/>
        </p:nvCxnSpPr>
        <p:spPr>
          <a:xfrm>
            <a:off x="2385761" y="3840655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角丸四角形 1044">
            <a:extLst>
              <a:ext uri="{FF2B5EF4-FFF2-40B4-BE49-F238E27FC236}">
                <a16:creationId xmlns:a16="http://schemas.microsoft.com/office/drawing/2014/main" id="{6F2739FC-84CD-7217-BFE1-9398FBFD5087}"/>
              </a:ext>
            </a:extLst>
          </p:cNvPr>
          <p:cNvSpPr/>
          <p:nvPr/>
        </p:nvSpPr>
        <p:spPr>
          <a:xfrm>
            <a:off x="2647888" y="4898136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ea typeface="Meiryo" panose="020B0604030504040204" pitchFamily="34" charset="-128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ea typeface="Meiryo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1052" name="角丸四角形 1051">
            <a:extLst>
              <a:ext uri="{FF2B5EF4-FFF2-40B4-BE49-F238E27FC236}">
                <a16:creationId xmlns:a16="http://schemas.microsoft.com/office/drawing/2014/main" id="{6B88B76E-A3EE-5BCF-D7AE-AD9857202359}"/>
              </a:ext>
            </a:extLst>
          </p:cNvPr>
          <p:cNvSpPr/>
          <p:nvPr/>
        </p:nvSpPr>
        <p:spPr>
          <a:xfrm>
            <a:off x="2167273" y="489256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3" name="テキスト ボックス 1052">
            <a:extLst>
              <a:ext uri="{FF2B5EF4-FFF2-40B4-BE49-F238E27FC236}">
                <a16:creationId xmlns:a16="http://schemas.microsoft.com/office/drawing/2014/main" id="{3E06A8B6-03EA-C71B-E673-71BC56424053}"/>
              </a:ext>
            </a:extLst>
          </p:cNvPr>
          <p:cNvSpPr txBox="1"/>
          <p:nvPr/>
        </p:nvSpPr>
        <p:spPr>
          <a:xfrm>
            <a:off x="2170448" y="484607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0" name="角丸四角形 1099">
            <a:extLst>
              <a:ext uri="{FF2B5EF4-FFF2-40B4-BE49-F238E27FC236}">
                <a16:creationId xmlns:a16="http://schemas.microsoft.com/office/drawing/2014/main" id="{C25DF2D9-85C0-7F0A-DFA1-AA097F6EBADA}"/>
              </a:ext>
            </a:extLst>
          </p:cNvPr>
          <p:cNvSpPr/>
          <p:nvPr/>
        </p:nvSpPr>
        <p:spPr>
          <a:xfrm>
            <a:off x="2645640" y="4731772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3.3V Regulated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F19FFF8-787F-C246-2481-97C644C91DE7}"/>
              </a:ext>
            </a:extLst>
          </p:cNvPr>
          <p:cNvSpPr txBox="1"/>
          <p:nvPr/>
        </p:nvSpPr>
        <p:spPr>
          <a:xfrm>
            <a:off x="298539" y="5797715"/>
            <a:ext cx="373486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All pin sockets can be used by defining pin like “P1_17”</a:t>
            </a:r>
          </a:p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This page shows pin sockets having special name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1" name="角丸四角形 1030">
            <a:extLst>
              <a:ext uri="{FF2B5EF4-FFF2-40B4-BE49-F238E27FC236}">
                <a16:creationId xmlns:a16="http://schemas.microsoft.com/office/drawing/2014/main" id="{1FC24249-C6DC-D76B-485F-D7CEE1C5D171}"/>
              </a:ext>
            </a:extLst>
          </p:cNvPr>
          <p:cNvSpPr/>
          <p:nvPr/>
        </p:nvSpPr>
        <p:spPr>
          <a:xfrm>
            <a:off x="3525894" y="4230186"/>
            <a:ext cx="637715" cy="193693"/>
          </a:xfrm>
          <a:prstGeom prst="roundRect">
            <a:avLst>
              <a:gd name="adj" fmla="val 32682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r"/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2" name="正方形/長方形 1031">
            <a:extLst>
              <a:ext uri="{FF2B5EF4-FFF2-40B4-BE49-F238E27FC236}">
                <a16:creationId xmlns:a16="http://schemas.microsoft.com/office/drawing/2014/main" id="{4FC8EE86-6D2F-3C8F-9838-C591597CF5FA}"/>
              </a:ext>
            </a:extLst>
          </p:cNvPr>
          <p:cNvSpPr/>
          <p:nvPr/>
        </p:nvSpPr>
        <p:spPr>
          <a:xfrm>
            <a:off x="3489888" y="4381403"/>
            <a:ext cx="708530" cy="74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033" name="テキスト ボックス 1032">
            <a:extLst>
              <a:ext uri="{FF2B5EF4-FFF2-40B4-BE49-F238E27FC236}">
                <a16:creationId xmlns:a16="http://schemas.microsoft.com/office/drawing/2014/main" id="{134E9420-67F7-1159-D80F-4D87FB7B4EBC}"/>
              </a:ext>
            </a:extLst>
          </p:cNvPr>
          <p:cNvSpPr txBox="1"/>
          <p:nvPr/>
        </p:nvSpPr>
        <p:spPr>
          <a:xfrm>
            <a:off x="3454759" y="4197659"/>
            <a:ext cx="34946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4" name="角丸四角形 1033">
            <a:extLst>
              <a:ext uri="{FF2B5EF4-FFF2-40B4-BE49-F238E27FC236}">
                <a16:creationId xmlns:a16="http://schemas.microsoft.com/office/drawing/2014/main" id="{C26FFD81-2CCB-8B96-1AE1-6B4D243017A6}"/>
              </a:ext>
            </a:extLst>
          </p:cNvPr>
          <p:cNvSpPr/>
          <p:nvPr/>
        </p:nvSpPr>
        <p:spPr>
          <a:xfrm>
            <a:off x="3525894" y="4515692"/>
            <a:ext cx="637715" cy="186430"/>
          </a:xfrm>
          <a:prstGeom prst="roundRect">
            <a:avLst>
              <a:gd name="adj" fmla="val 32682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r"/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6" name="正方形/長方形 1035">
            <a:extLst>
              <a:ext uri="{FF2B5EF4-FFF2-40B4-BE49-F238E27FC236}">
                <a16:creationId xmlns:a16="http://schemas.microsoft.com/office/drawing/2014/main" id="{B6092CD3-A584-93BB-4881-F0F8F9043B96}"/>
              </a:ext>
            </a:extLst>
          </p:cNvPr>
          <p:cNvSpPr/>
          <p:nvPr/>
        </p:nvSpPr>
        <p:spPr>
          <a:xfrm>
            <a:off x="3493605" y="4455116"/>
            <a:ext cx="719861" cy="98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037" name="テキスト ボックス 1036">
            <a:extLst>
              <a:ext uri="{FF2B5EF4-FFF2-40B4-BE49-F238E27FC236}">
                <a16:creationId xmlns:a16="http://schemas.microsoft.com/office/drawing/2014/main" id="{FA5079A3-0910-9E01-ACC8-6FAC6A31F29D}"/>
              </a:ext>
            </a:extLst>
          </p:cNvPr>
          <p:cNvSpPr txBox="1"/>
          <p:nvPr/>
        </p:nvSpPr>
        <p:spPr>
          <a:xfrm>
            <a:off x="3454759" y="4516789"/>
            <a:ext cx="34946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71" name="直線矢印コネクタ 1070">
            <a:extLst>
              <a:ext uri="{FF2B5EF4-FFF2-40B4-BE49-F238E27FC236}">
                <a16:creationId xmlns:a16="http://schemas.microsoft.com/office/drawing/2014/main" id="{27AE3A90-FA52-4275-1B80-3A829ADD8942}"/>
              </a:ext>
            </a:extLst>
          </p:cNvPr>
          <p:cNvCxnSpPr>
            <a:cxnSpLocks/>
          </p:cNvCxnSpPr>
          <p:nvPr/>
        </p:nvCxnSpPr>
        <p:spPr>
          <a:xfrm>
            <a:off x="4112635" y="4485615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0" name="直線矢印コネクタ 1069">
            <a:extLst>
              <a:ext uri="{FF2B5EF4-FFF2-40B4-BE49-F238E27FC236}">
                <a16:creationId xmlns:a16="http://schemas.microsoft.com/office/drawing/2014/main" id="{33DE3139-EC32-1E9D-FDFA-35C379D86A2A}"/>
              </a:ext>
            </a:extLst>
          </p:cNvPr>
          <p:cNvCxnSpPr>
            <a:cxnSpLocks/>
          </p:cNvCxnSpPr>
          <p:nvPr/>
        </p:nvCxnSpPr>
        <p:spPr>
          <a:xfrm>
            <a:off x="2371678" y="4485615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2" name="角丸四角形 1101">
            <a:extLst>
              <a:ext uri="{FF2B5EF4-FFF2-40B4-BE49-F238E27FC236}">
                <a16:creationId xmlns:a16="http://schemas.microsoft.com/office/drawing/2014/main" id="{EF41CB6D-133C-4844-6FF7-017831B53B94}"/>
              </a:ext>
            </a:extLst>
          </p:cNvPr>
          <p:cNvSpPr/>
          <p:nvPr/>
        </p:nvSpPr>
        <p:spPr>
          <a:xfrm>
            <a:off x="2173553" y="473205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3" name="テキスト ボックス 1102">
            <a:extLst>
              <a:ext uri="{FF2B5EF4-FFF2-40B4-BE49-F238E27FC236}">
                <a16:creationId xmlns:a16="http://schemas.microsoft.com/office/drawing/2014/main" id="{321463A5-4BF3-BE78-21EB-DD11DA3B76E6}"/>
              </a:ext>
            </a:extLst>
          </p:cNvPr>
          <p:cNvSpPr txBox="1"/>
          <p:nvPr/>
        </p:nvSpPr>
        <p:spPr>
          <a:xfrm>
            <a:off x="2146683" y="4681737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VOUT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9" name="角丸四角形 1108">
            <a:extLst>
              <a:ext uri="{FF2B5EF4-FFF2-40B4-BE49-F238E27FC236}">
                <a16:creationId xmlns:a16="http://schemas.microsoft.com/office/drawing/2014/main" id="{D5FC4F9A-CA10-AA73-C2C5-F5E499F46875}"/>
              </a:ext>
            </a:extLst>
          </p:cNvPr>
          <p:cNvSpPr/>
          <p:nvPr/>
        </p:nvSpPr>
        <p:spPr>
          <a:xfrm>
            <a:off x="2164934" y="4092866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3" name="テキスト ボックス 1112">
            <a:extLst>
              <a:ext uri="{FF2B5EF4-FFF2-40B4-BE49-F238E27FC236}">
                <a16:creationId xmlns:a16="http://schemas.microsoft.com/office/drawing/2014/main" id="{515862EE-A065-A7F1-EF82-C4C44BDD1059}"/>
              </a:ext>
            </a:extLst>
          </p:cNvPr>
          <p:cNvSpPr txBox="1"/>
          <p:nvPr/>
        </p:nvSpPr>
        <p:spPr>
          <a:xfrm>
            <a:off x="2118275" y="4039675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MB_CS</a:t>
            </a:r>
          </a:p>
        </p:txBody>
      </p:sp>
      <p:sp>
        <p:nvSpPr>
          <p:cNvPr id="1148" name="角丸四角形 1147">
            <a:extLst>
              <a:ext uri="{FF2B5EF4-FFF2-40B4-BE49-F238E27FC236}">
                <a16:creationId xmlns:a16="http://schemas.microsoft.com/office/drawing/2014/main" id="{1E663646-7403-B16B-B2EF-F7AE0B4CF417}"/>
              </a:ext>
            </a:extLst>
          </p:cNvPr>
          <p:cNvSpPr/>
          <p:nvPr/>
        </p:nvSpPr>
        <p:spPr>
          <a:xfrm>
            <a:off x="2164934" y="4572564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9" name="テキスト ボックス 1148">
            <a:extLst>
              <a:ext uri="{FF2B5EF4-FFF2-40B4-BE49-F238E27FC236}">
                <a16:creationId xmlns:a16="http://schemas.microsoft.com/office/drawing/2014/main" id="{8A36C398-1D2D-4515-5A53-97333AAB650A}"/>
              </a:ext>
            </a:extLst>
          </p:cNvPr>
          <p:cNvSpPr txBox="1"/>
          <p:nvPr/>
        </p:nvSpPr>
        <p:spPr>
          <a:xfrm>
            <a:off x="2118275" y="4519373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MB_MOSI</a:t>
            </a:r>
          </a:p>
        </p:txBody>
      </p:sp>
      <p:sp>
        <p:nvSpPr>
          <p:cNvPr id="1150" name="角丸四角形 1149">
            <a:extLst>
              <a:ext uri="{FF2B5EF4-FFF2-40B4-BE49-F238E27FC236}">
                <a16:creationId xmlns:a16="http://schemas.microsoft.com/office/drawing/2014/main" id="{75AE20AA-4F10-DCBB-0BBB-F401A24C0E13}"/>
              </a:ext>
            </a:extLst>
          </p:cNvPr>
          <p:cNvSpPr/>
          <p:nvPr/>
        </p:nvSpPr>
        <p:spPr>
          <a:xfrm>
            <a:off x="2169870" y="4413068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66" name="角丸四角形 1165">
            <a:extLst>
              <a:ext uri="{FF2B5EF4-FFF2-40B4-BE49-F238E27FC236}">
                <a16:creationId xmlns:a16="http://schemas.microsoft.com/office/drawing/2014/main" id="{33E40224-B1E8-D95F-E047-23C8F16A84E3}"/>
              </a:ext>
            </a:extLst>
          </p:cNvPr>
          <p:cNvSpPr/>
          <p:nvPr/>
        </p:nvSpPr>
        <p:spPr>
          <a:xfrm>
            <a:off x="2165103" y="4251497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69" name="テキスト ボックス 1168">
            <a:extLst>
              <a:ext uri="{FF2B5EF4-FFF2-40B4-BE49-F238E27FC236}">
                <a16:creationId xmlns:a16="http://schemas.microsoft.com/office/drawing/2014/main" id="{FC4944B6-6273-09FF-8B8F-FDBFD0804A7B}"/>
              </a:ext>
            </a:extLst>
          </p:cNvPr>
          <p:cNvSpPr txBox="1"/>
          <p:nvPr/>
        </p:nvSpPr>
        <p:spPr>
          <a:xfrm>
            <a:off x="2118444" y="4198306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MB_SCK</a:t>
            </a:r>
          </a:p>
        </p:txBody>
      </p:sp>
      <p:sp>
        <p:nvSpPr>
          <p:cNvPr id="1171" name="角丸四角形 1170">
            <a:extLst>
              <a:ext uri="{FF2B5EF4-FFF2-40B4-BE49-F238E27FC236}">
                <a16:creationId xmlns:a16="http://schemas.microsoft.com/office/drawing/2014/main" id="{78BC328E-59DB-D1A7-CB5C-5C12E25CD95E}"/>
              </a:ext>
            </a:extLst>
          </p:cNvPr>
          <p:cNvSpPr/>
          <p:nvPr/>
        </p:nvSpPr>
        <p:spPr>
          <a:xfrm>
            <a:off x="2164934" y="3928528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2" name="テキスト ボックス 1171">
            <a:extLst>
              <a:ext uri="{FF2B5EF4-FFF2-40B4-BE49-F238E27FC236}">
                <a16:creationId xmlns:a16="http://schemas.microsoft.com/office/drawing/2014/main" id="{F320B946-0763-06DF-F30C-66950F817174}"/>
              </a:ext>
            </a:extLst>
          </p:cNvPr>
          <p:cNvSpPr txBox="1"/>
          <p:nvPr/>
        </p:nvSpPr>
        <p:spPr>
          <a:xfrm>
            <a:off x="2118275" y="3875337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MB_RST</a:t>
            </a:r>
          </a:p>
        </p:txBody>
      </p:sp>
      <p:sp>
        <p:nvSpPr>
          <p:cNvPr id="1191" name="角丸四角形 1190">
            <a:extLst>
              <a:ext uri="{FF2B5EF4-FFF2-40B4-BE49-F238E27FC236}">
                <a16:creationId xmlns:a16="http://schemas.microsoft.com/office/drawing/2014/main" id="{769564EB-B805-9EEA-5604-78A227EB8600}"/>
              </a:ext>
            </a:extLst>
          </p:cNvPr>
          <p:cNvSpPr/>
          <p:nvPr/>
        </p:nvSpPr>
        <p:spPr>
          <a:xfrm>
            <a:off x="2166958" y="3763709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93" name="テキスト ボックス 1192">
            <a:extLst>
              <a:ext uri="{FF2B5EF4-FFF2-40B4-BE49-F238E27FC236}">
                <a16:creationId xmlns:a16="http://schemas.microsoft.com/office/drawing/2014/main" id="{9A468DE8-4AD5-1B8C-935C-0CFDAE49D5F2}"/>
              </a:ext>
            </a:extLst>
          </p:cNvPr>
          <p:cNvSpPr txBox="1"/>
          <p:nvPr/>
        </p:nvSpPr>
        <p:spPr>
          <a:xfrm>
            <a:off x="2120299" y="3710518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MB_AN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4202604-740C-137A-11A0-FF791625B645}"/>
              </a:ext>
            </a:extLst>
          </p:cNvPr>
          <p:cNvSpPr txBox="1"/>
          <p:nvPr/>
        </p:nvSpPr>
        <p:spPr>
          <a:xfrm>
            <a:off x="2792745" y="4039988"/>
            <a:ext cx="586035" cy="700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cs</a:t>
            </a:r>
          </a:p>
          <a:p>
            <a:pPr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sclk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miso</a:t>
            </a:r>
          </a:p>
          <a:p>
            <a:pPr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mosi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18" name="角丸四角形 17">
            <a:extLst>
              <a:ext uri="{FF2B5EF4-FFF2-40B4-BE49-F238E27FC236}">
                <a16:creationId xmlns:a16="http://schemas.microsoft.com/office/drawing/2014/main" id="{DFCD16A2-BD3F-A192-A3DC-DC28992397C4}"/>
              </a:ext>
            </a:extLst>
          </p:cNvPr>
          <p:cNvSpPr/>
          <p:nvPr/>
        </p:nvSpPr>
        <p:spPr>
          <a:xfrm>
            <a:off x="2809943" y="4092675"/>
            <a:ext cx="637715" cy="606285"/>
          </a:xfrm>
          <a:prstGeom prst="roundRect">
            <a:avLst>
              <a:gd name="adj" fmla="val 13081"/>
            </a:avLst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r"/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SPI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2" name="テキスト ボックス 1151">
            <a:extLst>
              <a:ext uri="{FF2B5EF4-FFF2-40B4-BE49-F238E27FC236}">
                <a16:creationId xmlns:a16="http://schemas.microsoft.com/office/drawing/2014/main" id="{8519B50D-123C-762F-0225-9146D6A0BD83}"/>
              </a:ext>
            </a:extLst>
          </p:cNvPr>
          <p:cNvSpPr txBox="1"/>
          <p:nvPr/>
        </p:nvSpPr>
        <p:spPr>
          <a:xfrm>
            <a:off x="2123211" y="4359877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MB_MISO</a:t>
            </a:r>
          </a:p>
        </p:txBody>
      </p:sp>
      <p:sp>
        <p:nvSpPr>
          <p:cNvPr id="1041" name="角丸四角形 1040">
            <a:extLst>
              <a:ext uri="{FF2B5EF4-FFF2-40B4-BE49-F238E27FC236}">
                <a16:creationId xmlns:a16="http://schemas.microsoft.com/office/drawing/2014/main" id="{90D8FBB0-D606-568B-FC98-CA8AEAF16A02}"/>
              </a:ext>
            </a:extLst>
          </p:cNvPr>
          <p:cNvSpPr/>
          <p:nvPr/>
        </p:nvSpPr>
        <p:spPr>
          <a:xfrm>
            <a:off x="8823567" y="626891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2" name="テキスト ボックス 1041">
            <a:extLst>
              <a:ext uri="{FF2B5EF4-FFF2-40B4-BE49-F238E27FC236}">
                <a16:creationId xmlns:a16="http://schemas.microsoft.com/office/drawing/2014/main" id="{5201123D-8C5F-0B61-7699-BD382B7844C5}"/>
              </a:ext>
            </a:extLst>
          </p:cNvPr>
          <p:cNvSpPr txBox="1"/>
          <p:nvPr/>
        </p:nvSpPr>
        <p:spPr>
          <a:xfrm>
            <a:off x="9280370" y="6217084"/>
            <a:ext cx="258828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= Pin names which can be used in the code</a:t>
            </a:r>
            <a:endParaRPr lang="ja-JP" altLang="en-US" sz="900"/>
          </a:p>
        </p:txBody>
      </p:sp>
    </p:spTree>
    <p:extLst>
      <p:ext uri="{BB962C8B-B14F-4D97-AF65-F5344CB8AC3E}">
        <p14:creationId xmlns:p14="http://schemas.microsoft.com/office/powerpoint/2010/main" val="28709754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EE417E-3D81-48F6-7F2C-DC2CAE2C2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F66F-394A-6443-8278-A2E0C07E5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Available pins</a:t>
            </a:r>
            <a:br>
              <a:rPr kumimoji="1" lang="en-US" altLang="ja-JP" dirty="0"/>
            </a:br>
            <a:r>
              <a:rPr kumimoji="1" lang="en-US" altLang="ja-JP" dirty="0"/>
              <a:t>A156</a:t>
            </a:r>
            <a:endParaRPr kumimoji="1" lang="ja-JP" altLang="en-US"/>
          </a:p>
        </p:txBody>
      </p:sp>
      <p:graphicFrame>
        <p:nvGraphicFramePr>
          <p:cNvPr id="3" name="オブジェクト 2">
            <a:extLst>
              <a:ext uri="{FF2B5EF4-FFF2-40B4-BE49-F238E27FC236}">
                <a16:creationId xmlns:a16="http://schemas.microsoft.com/office/drawing/2014/main" id="{F9DA365D-1E9A-2B85-821C-0BA2B290FF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1852069"/>
              </p:ext>
            </p:extLst>
          </p:nvPr>
        </p:nvGraphicFramePr>
        <p:xfrm>
          <a:off x="2167739" y="876088"/>
          <a:ext cx="9173551" cy="58120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シート" r:id="rId2" imgW="10985500" imgH="6959600" progId="Excel.Sheet.12">
                  <p:embed/>
                </p:oleObj>
              </mc:Choice>
              <mc:Fallback>
                <p:oleObj name="シート" r:id="rId2" imgW="10985500" imgH="6959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67739" y="876088"/>
                        <a:ext cx="9173551" cy="58120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70722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77203E-3476-DD3E-1096-DEB2EA59B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3C74756-E002-CCD2-1C0A-E00032E9B2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 </a:t>
            </a:r>
            <a:endParaRPr kumimoji="1" lang="ja-JP" altLang="en-US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B0E2D902-1158-C0D3-5FA7-629234309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Pins</a:t>
            </a:r>
            <a:endParaRPr kumimoji="1" lang="ja-JP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DCAA06C-1742-C672-E64F-DD2214D6F7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ja-JP" dirty="0"/>
              <a:t>FRDM-MCXA153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DB3AE25E-9322-D33E-D749-FBEC3762C3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32001" y="2001960"/>
            <a:ext cx="5030868" cy="292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541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DDA8BFF9-6CE4-A3EB-6B18-160E6069DB1F}"/>
              </a:ext>
            </a:extLst>
          </p:cNvPr>
          <p:cNvCxnSpPr>
            <a:cxnSpLocks/>
          </p:cNvCxnSpPr>
          <p:nvPr/>
        </p:nvCxnSpPr>
        <p:spPr>
          <a:xfrm>
            <a:off x="2692801" y="286084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84D16884-1DD3-BBC7-473B-E58C1F4C4838}"/>
              </a:ext>
            </a:extLst>
          </p:cNvPr>
          <p:cNvCxnSpPr>
            <a:cxnSpLocks/>
          </p:cNvCxnSpPr>
          <p:nvPr/>
        </p:nvCxnSpPr>
        <p:spPr>
          <a:xfrm>
            <a:off x="2692801" y="303229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46AD57AC-C721-172A-6C8F-5C61751ECF3F}"/>
              </a:ext>
            </a:extLst>
          </p:cNvPr>
          <p:cNvCxnSpPr>
            <a:cxnSpLocks/>
          </p:cNvCxnSpPr>
          <p:nvPr/>
        </p:nvCxnSpPr>
        <p:spPr>
          <a:xfrm>
            <a:off x="2692801" y="320056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51738AC6-8186-F2B0-1392-506309697DCD}"/>
              </a:ext>
            </a:extLst>
          </p:cNvPr>
          <p:cNvCxnSpPr>
            <a:cxnSpLocks/>
          </p:cNvCxnSpPr>
          <p:nvPr/>
        </p:nvCxnSpPr>
        <p:spPr>
          <a:xfrm>
            <a:off x="2692801" y="336884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BCB07AE-2781-ED5C-8A8D-C028CB31BF6B}"/>
              </a:ext>
            </a:extLst>
          </p:cNvPr>
          <p:cNvCxnSpPr>
            <a:cxnSpLocks/>
          </p:cNvCxnSpPr>
          <p:nvPr/>
        </p:nvCxnSpPr>
        <p:spPr>
          <a:xfrm>
            <a:off x="2692801" y="354029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96C38FC4-5CAA-F6AB-E49F-9656E30A5B34}"/>
              </a:ext>
            </a:extLst>
          </p:cNvPr>
          <p:cNvCxnSpPr>
            <a:cxnSpLocks/>
          </p:cNvCxnSpPr>
          <p:nvPr/>
        </p:nvCxnSpPr>
        <p:spPr>
          <a:xfrm>
            <a:off x="2692801" y="370856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6247559D-0A96-74BC-55D7-6A966469A9B3}"/>
              </a:ext>
            </a:extLst>
          </p:cNvPr>
          <p:cNvCxnSpPr>
            <a:cxnSpLocks/>
          </p:cNvCxnSpPr>
          <p:nvPr/>
        </p:nvCxnSpPr>
        <p:spPr>
          <a:xfrm>
            <a:off x="2692801" y="387684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1F5CCE2C-1D60-0E18-0B74-0DF8C23D45E9}"/>
              </a:ext>
            </a:extLst>
          </p:cNvPr>
          <p:cNvCxnSpPr>
            <a:cxnSpLocks/>
          </p:cNvCxnSpPr>
          <p:nvPr/>
        </p:nvCxnSpPr>
        <p:spPr>
          <a:xfrm>
            <a:off x="2692801" y="404829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AA12A949-DFF2-9BF1-9762-B5976BEBB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FRDM-MCXA153</a:t>
            </a:r>
            <a:br>
              <a:rPr kumimoji="1" lang="en-US" altLang="ja-JP" dirty="0"/>
            </a:br>
            <a:r>
              <a:rPr kumimoji="1" lang="en-US" altLang="ja-JP" dirty="0"/>
              <a:t>Arduino socket</a:t>
            </a:r>
            <a:endParaRPr kumimoji="1" lang="ja-JP" alt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9FDEE853-EC44-42B3-EC3A-7C16A6F389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2946079" y="1515915"/>
            <a:ext cx="6192000" cy="36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角丸四角形 21">
            <a:extLst>
              <a:ext uri="{FF2B5EF4-FFF2-40B4-BE49-F238E27FC236}">
                <a16:creationId xmlns:a16="http://schemas.microsoft.com/office/drawing/2014/main" id="{4006590A-E2DA-C862-0E7C-25683C18B4F5}"/>
              </a:ext>
            </a:extLst>
          </p:cNvPr>
          <p:cNvSpPr/>
          <p:nvPr/>
        </p:nvSpPr>
        <p:spPr>
          <a:xfrm>
            <a:off x="2845328" y="2968610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IOREF (3.3V)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角丸四角形 23">
            <a:extLst>
              <a:ext uri="{FF2B5EF4-FFF2-40B4-BE49-F238E27FC236}">
                <a16:creationId xmlns:a16="http://schemas.microsoft.com/office/drawing/2014/main" id="{79B8FFDF-64BC-D05C-9B00-4FC029ABC8C1}"/>
              </a:ext>
            </a:extLst>
          </p:cNvPr>
          <p:cNvSpPr/>
          <p:nvPr/>
        </p:nvSpPr>
        <p:spPr>
          <a:xfrm>
            <a:off x="2847578" y="3305160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3.3V Regulated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角丸四角形 28">
            <a:extLst>
              <a:ext uri="{FF2B5EF4-FFF2-40B4-BE49-F238E27FC236}">
                <a16:creationId xmlns:a16="http://schemas.microsoft.com/office/drawing/2014/main" id="{60A609AE-38F3-4085-C594-3E6AC9CAD277}"/>
              </a:ext>
            </a:extLst>
          </p:cNvPr>
          <p:cNvSpPr/>
          <p:nvPr/>
        </p:nvSpPr>
        <p:spPr>
          <a:xfrm>
            <a:off x="2847577" y="3478295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5.0V USB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角丸四角形 29">
            <a:extLst>
              <a:ext uri="{FF2B5EF4-FFF2-40B4-BE49-F238E27FC236}">
                <a16:creationId xmlns:a16="http://schemas.microsoft.com/office/drawing/2014/main" id="{CD6498C2-1361-8900-0CED-94EF109BDBA8}"/>
              </a:ext>
            </a:extLst>
          </p:cNvPr>
          <p:cNvSpPr/>
          <p:nvPr/>
        </p:nvSpPr>
        <p:spPr>
          <a:xfrm>
            <a:off x="2847575" y="3646570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角丸四角形 30">
            <a:extLst>
              <a:ext uri="{FF2B5EF4-FFF2-40B4-BE49-F238E27FC236}">
                <a16:creationId xmlns:a16="http://schemas.microsoft.com/office/drawing/2014/main" id="{1B5D7DC5-E94D-6D8E-6B27-68357140F68F}"/>
              </a:ext>
            </a:extLst>
          </p:cNvPr>
          <p:cNvSpPr/>
          <p:nvPr/>
        </p:nvSpPr>
        <p:spPr>
          <a:xfrm>
            <a:off x="2847576" y="3814845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ea typeface="Meiryo" panose="020B0604030504040204" pitchFamily="34" charset="-128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ea typeface="Meiryo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1031" name="角丸四角形 1030">
            <a:extLst>
              <a:ext uri="{FF2B5EF4-FFF2-40B4-BE49-F238E27FC236}">
                <a16:creationId xmlns:a16="http://schemas.microsoft.com/office/drawing/2014/main" id="{1E8AA253-D423-1318-2E82-14E7896EE32E}"/>
              </a:ext>
            </a:extLst>
          </p:cNvPr>
          <p:cNvSpPr/>
          <p:nvPr/>
        </p:nvSpPr>
        <p:spPr>
          <a:xfrm>
            <a:off x="2375491" y="2797250"/>
            <a:ext cx="393574" cy="127180"/>
          </a:xfrm>
          <a:prstGeom prst="roundRect">
            <a:avLst>
              <a:gd name="adj" fmla="val 36299"/>
            </a:avLst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NC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2" name="角丸四角形 1031">
            <a:extLst>
              <a:ext uri="{FF2B5EF4-FFF2-40B4-BE49-F238E27FC236}">
                <a16:creationId xmlns:a16="http://schemas.microsoft.com/office/drawing/2014/main" id="{EF31C6D8-FCAB-1FB0-4553-CD61DA611113}"/>
              </a:ext>
            </a:extLst>
          </p:cNvPr>
          <p:cNvSpPr/>
          <p:nvPr/>
        </p:nvSpPr>
        <p:spPr>
          <a:xfrm>
            <a:off x="2365582" y="3984244"/>
            <a:ext cx="393574" cy="127180"/>
          </a:xfrm>
          <a:prstGeom prst="roundRect">
            <a:avLst>
              <a:gd name="adj" fmla="val 36299"/>
            </a:avLst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NC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3" name="角丸四角形 1032">
            <a:extLst>
              <a:ext uri="{FF2B5EF4-FFF2-40B4-BE49-F238E27FC236}">
                <a16:creationId xmlns:a16="http://schemas.microsoft.com/office/drawing/2014/main" id="{9CB3CB49-1AD2-66C2-581B-E26F69DDBB53}"/>
              </a:ext>
            </a:extLst>
          </p:cNvPr>
          <p:cNvSpPr/>
          <p:nvPr/>
        </p:nvSpPr>
        <p:spPr>
          <a:xfrm>
            <a:off x="2375491" y="313688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nR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4" name="角丸四角形 1033">
            <a:extLst>
              <a:ext uri="{FF2B5EF4-FFF2-40B4-BE49-F238E27FC236}">
                <a16:creationId xmlns:a16="http://schemas.microsoft.com/office/drawing/2014/main" id="{71DB5613-C130-D859-0DC7-E161A5774493}"/>
              </a:ext>
            </a:extLst>
          </p:cNvPr>
          <p:cNvSpPr/>
          <p:nvPr/>
        </p:nvSpPr>
        <p:spPr>
          <a:xfrm>
            <a:off x="2375491" y="330544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6" name="テキスト ボックス 1035">
            <a:extLst>
              <a:ext uri="{FF2B5EF4-FFF2-40B4-BE49-F238E27FC236}">
                <a16:creationId xmlns:a16="http://schemas.microsoft.com/office/drawing/2014/main" id="{60B877CB-2AD7-B141-9130-F65064927784}"/>
              </a:ext>
            </a:extLst>
          </p:cNvPr>
          <p:cNvSpPr txBox="1"/>
          <p:nvPr/>
        </p:nvSpPr>
        <p:spPr>
          <a:xfrm>
            <a:off x="2348621" y="325512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VOUT</a:t>
            </a:r>
            <a:endParaRPr lang="ja-JP" altLang="en-US" sz="900"/>
          </a:p>
        </p:txBody>
      </p:sp>
      <p:sp>
        <p:nvSpPr>
          <p:cNvPr id="1037" name="角丸四角形 1036">
            <a:extLst>
              <a:ext uri="{FF2B5EF4-FFF2-40B4-BE49-F238E27FC236}">
                <a16:creationId xmlns:a16="http://schemas.microsoft.com/office/drawing/2014/main" id="{CFEF432A-C5EF-B8F4-91A2-1FC52CE947F3}"/>
              </a:ext>
            </a:extLst>
          </p:cNvPr>
          <p:cNvSpPr/>
          <p:nvPr/>
        </p:nvSpPr>
        <p:spPr>
          <a:xfrm>
            <a:off x="2375491" y="347361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VU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8" name="角丸四角形 1037">
            <a:extLst>
              <a:ext uri="{FF2B5EF4-FFF2-40B4-BE49-F238E27FC236}">
                <a16:creationId xmlns:a16="http://schemas.microsoft.com/office/drawing/2014/main" id="{A29D1EA9-F91E-3034-8BFE-C8993E7EBCA2}"/>
              </a:ext>
            </a:extLst>
          </p:cNvPr>
          <p:cNvSpPr/>
          <p:nvPr/>
        </p:nvSpPr>
        <p:spPr>
          <a:xfrm>
            <a:off x="2371515" y="364100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0" name="テキスト ボックス 1039">
            <a:extLst>
              <a:ext uri="{FF2B5EF4-FFF2-40B4-BE49-F238E27FC236}">
                <a16:creationId xmlns:a16="http://schemas.microsoft.com/office/drawing/2014/main" id="{56C78F70-1DD5-8DBA-526C-C3DCB12163AD}"/>
              </a:ext>
            </a:extLst>
          </p:cNvPr>
          <p:cNvSpPr txBox="1"/>
          <p:nvPr/>
        </p:nvSpPr>
        <p:spPr>
          <a:xfrm>
            <a:off x="2374690" y="359451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sp>
        <p:nvSpPr>
          <p:cNvPr id="1041" name="角丸四角形 1040">
            <a:extLst>
              <a:ext uri="{FF2B5EF4-FFF2-40B4-BE49-F238E27FC236}">
                <a16:creationId xmlns:a16="http://schemas.microsoft.com/office/drawing/2014/main" id="{802AB826-D033-193F-2767-E52CBF04C07F}"/>
              </a:ext>
            </a:extLst>
          </p:cNvPr>
          <p:cNvSpPr/>
          <p:nvPr/>
        </p:nvSpPr>
        <p:spPr>
          <a:xfrm>
            <a:off x="2366961" y="380927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2" name="テキスト ボックス 1041">
            <a:extLst>
              <a:ext uri="{FF2B5EF4-FFF2-40B4-BE49-F238E27FC236}">
                <a16:creationId xmlns:a16="http://schemas.microsoft.com/office/drawing/2014/main" id="{9A8A1914-B3D5-CC53-79AE-7031D0926F07}"/>
              </a:ext>
            </a:extLst>
          </p:cNvPr>
          <p:cNvSpPr txBox="1"/>
          <p:nvPr/>
        </p:nvSpPr>
        <p:spPr>
          <a:xfrm>
            <a:off x="2370136" y="376278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sp>
        <p:nvSpPr>
          <p:cNvPr id="1043" name="角丸四角形 1042">
            <a:extLst>
              <a:ext uri="{FF2B5EF4-FFF2-40B4-BE49-F238E27FC236}">
                <a16:creationId xmlns:a16="http://schemas.microsoft.com/office/drawing/2014/main" id="{AFD4D726-99DF-646D-F50F-C23F03A19D5B}"/>
              </a:ext>
            </a:extLst>
          </p:cNvPr>
          <p:cNvSpPr/>
          <p:nvPr/>
        </p:nvSpPr>
        <p:spPr>
          <a:xfrm>
            <a:off x="2375491" y="296710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4" name="テキスト ボックス 1043">
            <a:extLst>
              <a:ext uri="{FF2B5EF4-FFF2-40B4-BE49-F238E27FC236}">
                <a16:creationId xmlns:a16="http://schemas.microsoft.com/office/drawing/2014/main" id="{74218B03-FAF5-204C-34D0-7D9EE9B48CCA}"/>
              </a:ext>
            </a:extLst>
          </p:cNvPr>
          <p:cNvSpPr txBox="1"/>
          <p:nvPr/>
        </p:nvSpPr>
        <p:spPr>
          <a:xfrm>
            <a:off x="2393082" y="291678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REF</a:t>
            </a:r>
            <a:endParaRPr lang="ja-JP" altLang="en-US" sz="900"/>
          </a:p>
        </p:txBody>
      </p:sp>
      <p:cxnSp>
        <p:nvCxnSpPr>
          <p:cNvPr id="1046" name="直線矢印コネクタ 1045">
            <a:extLst>
              <a:ext uri="{FF2B5EF4-FFF2-40B4-BE49-F238E27FC236}">
                <a16:creationId xmlns:a16="http://schemas.microsoft.com/office/drawing/2014/main" id="{F6B49461-775A-C65E-F9C6-4347FF999B00}"/>
              </a:ext>
            </a:extLst>
          </p:cNvPr>
          <p:cNvCxnSpPr>
            <a:cxnSpLocks/>
          </p:cNvCxnSpPr>
          <p:nvPr/>
        </p:nvCxnSpPr>
        <p:spPr>
          <a:xfrm>
            <a:off x="2692801" y="438052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直線矢印コネクタ 1046">
            <a:extLst>
              <a:ext uri="{FF2B5EF4-FFF2-40B4-BE49-F238E27FC236}">
                <a16:creationId xmlns:a16="http://schemas.microsoft.com/office/drawing/2014/main" id="{C6C8BE04-EDF0-9C8B-6526-3057E8752861}"/>
              </a:ext>
            </a:extLst>
          </p:cNvPr>
          <p:cNvCxnSpPr>
            <a:cxnSpLocks/>
          </p:cNvCxnSpPr>
          <p:nvPr/>
        </p:nvCxnSpPr>
        <p:spPr>
          <a:xfrm>
            <a:off x="2692801" y="455197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直線矢印コネクタ 1047">
            <a:extLst>
              <a:ext uri="{FF2B5EF4-FFF2-40B4-BE49-F238E27FC236}">
                <a16:creationId xmlns:a16="http://schemas.microsoft.com/office/drawing/2014/main" id="{B4E6EC4D-9481-DB0D-013B-C00DF07026D1}"/>
              </a:ext>
            </a:extLst>
          </p:cNvPr>
          <p:cNvCxnSpPr>
            <a:cxnSpLocks/>
          </p:cNvCxnSpPr>
          <p:nvPr/>
        </p:nvCxnSpPr>
        <p:spPr>
          <a:xfrm>
            <a:off x="2692801" y="472025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直線矢印コネクタ 1048">
            <a:extLst>
              <a:ext uri="{FF2B5EF4-FFF2-40B4-BE49-F238E27FC236}">
                <a16:creationId xmlns:a16="http://schemas.microsoft.com/office/drawing/2014/main" id="{C2EF13A1-2DDC-6342-AD01-BFC63025DE93}"/>
              </a:ext>
            </a:extLst>
          </p:cNvPr>
          <p:cNvCxnSpPr>
            <a:cxnSpLocks/>
          </p:cNvCxnSpPr>
          <p:nvPr/>
        </p:nvCxnSpPr>
        <p:spPr>
          <a:xfrm>
            <a:off x="2692801" y="488852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直線矢印コネクタ 1049">
            <a:extLst>
              <a:ext uri="{FF2B5EF4-FFF2-40B4-BE49-F238E27FC236}">
                <a16:creationId xmlns:a16="http://schemas.microsoft.com/office/drawing/2014/main" id="{37DF17EF-BD69-31B9-001E-260A25663842}"/>
              </a:ext>
            </a:extLst>
          </p:cNvPr>
          <p:cNvCxnSpPr>
            <a:cxnSpLocks/>
          </p:cNvCxnSpPr>
          <p:nvPr/>
        </p:nvCxnSpPr>
        <p:spPr>
          <a:xfrm>
            <a:off x="2692801" y="5059976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直線矢印コネクタ 1050">
            <a:extLst>
              <a:ext uri="{FF2B5EF4-FFF2-40B4-BE49-F238E27FC236}">
                <a16:creationId xmlns:a16="http://schemas.microsoft.com/office/drawing/2014/main" id="{F0121949-5555-E81E-CDD5-B28A61F9880B}"/>
              </a:ext>
            </a:extLst>
          </p:cNvPr>
          <p:cNvCxnSpPr>
            <a:cxnSpLocks/>
          </p:cNvCxnSpPr>
          <p:nvPr/>
        </p:nvCxnSpPr>
        <p:spPr>
          <a:xfrm>
            <a:off x="2692801" y="5228251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2" name="直線矢印コネクタ 1091">
            <a:extLst>
              <a:ext uri="{FF2B5EF4-FFF2-40B4-BE49-F238E27FC236}">
                <a16:creationId xmlns:a16="http://schemas.microsoft.com/office/drawing/2014/main" id="{6234ECC7-E247-4263-99BF-9D107190BA79}"/>
              </a:ext>
            </a:extLst>
          </p:cNvPr>
          <p:cNvCxnSpPr>
            <a:cxnSpLocks/>
          </p:cNvCxnSpPr>
          <p:nvPr/>
        </p:nvCxnSpPr>
        <p:spPr>
          <a:xfrm>
            <a:off x="7914748" y="404571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3" name="直線矢印コネクタ 1092">
            <a:extLst>
              <a:ext uri="{FF2B5EF4-FFF2-40B4-BE49-F238E27FC236}">
                <a16:creationId xmlns:a16="http://schemas.microsoft.com/office/drawing/2014/main" id="{91DF9BAD-0A30-D102-FDE5-59BD07842A38}"/>
              </a:ext>
            </a:extLst>
          </p:cNvPr>
          <p:cNvCxnSpPr>
            <a:cxnSpLocks/>
          </p:cNvCxnSpPr>
          <p:nvPr/>
        </p:nvCxnSpPr>
        <p:spPr>
          <a:xfrm>
            <a:off x="7914748" y="4217167"/>
            <a:ext cx="2267499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直線矢印コネクタ 1093">
            <a:extLst>
              <a:ext uri="{FF2B5EF4-FFF2-40B4-BE49-F238E27FC236}">
                <a16:creationId xmlns:a16="http://schemas.microsoft.com/office/drawing/2014/main" id="{97AE39AE-8527-CB20-2940-620037EE5E77}"/>
              </a:ext>
            </a:extLst>
          </p:cNvPr>
          <p:cNvCxnSpPr>
            <a:cxnSpLocks/>
          </p:cNvCxnSpPr>
          <p:nvPr/>
        </p:nvCxnSpPr>
        <p:spPr>
          <a:xfrm>
            <a:off x="7914748" y="4385442"/>
            <a:ext cx="2171965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直線矢印コネクタ 1094">
            <a:extLst>
              <a:ext uri="{FF2B5EF4-FFF2-40B4-BE49-F238E27FC236}">
                <a16:creationId xmlns:a16="http://schemas.microsoft.com/office/drawing/2014/main" id="{EA02F052-ED51-57F3-EC30-72E8F354B304}"/>
              </a:ext>
            </a:extLst>
          </p:cNvPr>
          <p:cNvCxnSpPr>
            <a:cxnSpLocks/>
          </p:cNvCxnSpPr>
          <p:nvPr/>
        </p:nvCxnSpPr>
        <p:spPr>
          <a:xfrm>
            <a:off x="7914748" y="455371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6" name="直線矢印コネクタ 1095">
            <a:extLst>
              <a:ext uri="{FF2B5EF4-FFF2-40B4-BE49-F238E27FC236}">
                <a16:creationId xmlns:a16="http://schemas.microsoft.com/office/drawing/2014/main" id="{7D8874C9-69AA-BDB0-EAEE-E4AB82F05C11}"/>
              </a:ext>
            </a:extLst>
          </p:cNvPr>
          <p:cNvCxnSpPr>
            <a:cxnSpLocks/>
          </p:cNvCxnSpPr>
          <p:nvPr/>
        </p:nvCxnSpPr>
        <p:spPr>
          <a:xfrm>
            <a:off x="7914748" y="4725167"/>
            <a:ext cx="2090078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7" name="直線矢印コネクタ 1096">
            <a:extLst>
              <a:ext uri="{FF2B5EF4-FFF2-40B4-BE49-F238E27FC236}">
                <a16:creationId xmlns:a16="http://schemas.microsoft.com/office/drawing/2014/main" id="{A2EA3F38-C845-27C7-B8CD-9C21D2855865}"/>
              </a:ext>
            </a:extLst>
          </p:cNvPr>
          <p:cNvCxnSpPr>
            <a:cxnSpLocks/>
          </p:cNvCxnSpPr>
          <p:nvPr/>
        </p:nvCxnSpPr>
        <p:spPr>
          <a:xfrm>
            <a:off x="7914748" y="489344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8" name="直線矢印コネクタ 1097">
            <a:extLst>
              <a:ext uri="{FF2B5EF4-FFF2-40B4-BE49-F238E27FC236}">
                <a16:creationId xmlns:a16="http://schemas.microsoft.com/office/drawing/2014/main" id="{8ED4F08D-F7D3-88F3-1F40-1CFD7A618002}"/>
              </a:ext>
            </a:extLst>
          </p:cNvPr>
          <p:cNvCxnSpPr>
            <a:cxnSpLocks/>
          </p:cNvCxnSpPr>
          <p:nvPr/>
        </p:nvCxnSpPr>
        <p:spPr>
          <a:xfrm>
            <a:off x="7914748" y="506171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直線矢印コネクタ 1098">
            <a:extLst>
              <a:ext uri="{FF2B5EF4-FFF2-40B4-BE49-F238E27FC236}">
                <a16:creationId xmlns:a16="http://schemas.microsoft.com/office/drawing/2014/main" id="{391E25AE-AEC9-4AEC-A170-A431F214E07A}"/>
              </a:ext>
            </a:extLst>
          </p:cNvPr>
          <p:cNvCxnSpPr>
            <a:cxnSpLocks/>
          </p:cNvCxnSpPr>
          <p:nvPr/>
        </p:nvCxnSpPr>
        <p:spPr>
          <a:xfrm>
            <a:off x="7914748" y="523316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5" name="角丸四角形 1104">
            <a:extLst>
              <a:ext uri="{FF2B5EF4-FFF2-40B4-BE49-F238E27FC236}">
                <a16:creationId xmlns:a16="http://schemas.microsoft.com/office/drawing/2014/main" id="{A4196B1F-08A1-B456-9CB6-92D02B69FDDC}"/>
              </a:ext>
            </a:extLst>
          </p:cNvPr>
          <p:cNvSpPr/>
          <p:nvPr/>
        </p:nvSpPr>
        <p:spPr>
          <a:xfrm>
            <a:off x="9328177" y="397323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D7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6" name="角丸四角形 1105">
            <a:extLst>
              <a:ext uri="{FF2B5EF4-FFF2-40B4-BE49-F238E27FC236}">
                <a16:creationId xmlns:a16="http://schemas.microsoft.com/office/drawing/2014/main" id="{8ADBC615-BEF0-1C74-D004-783FBDE971DD}"/>
              </a:ext>
            </a:extLst>
          </p:cNvPr>
          <p:cNvSpPr/>
          <p:nvPr/>
        </p:nvSpPr>
        <p:spPr>
          <a:xfrm>
            <a:off x="9318268" y="516068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D0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7" name="角丸四角形 1106">
            <a:extLst>
              <a:ext uri="{FF2B5EF4-FFF2-40B4-BE49-F238E27FC236}">
                <a16:creationId xmlns:a16="http://schemas.microsoft.com/office/drawing/2014/main" id="{1EB00921-5FE0-F3B1-6A5B-3749051C2B3D}"/>
              </a:ext>
            </a:extLst>
          </p:cNvPr>
          <p:cNvSpPr/>
          <p:nvPr/>
        </p:nvSpPr>
        <p:spPr>
          <a:xfrm>
            <a:off x="9328177" y="431287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8" name="角丸四角形 1107">
            <a:extLst>
              <a:ext uri="{FF2B5EF4-FFF2-40B4-BE49-F238E27FC236}">
                <a16:creationId xmlns:a16="http://schemas.microsoft.com/office/drawing/2014/main" id="{D1EA3609-3FEB-9451-3843-0AD1849279E3}"/>
              </a:ext>
            </a:extLst>
          </p:cNvPr>
          <p:cNvSpPr/>
          <p:nvPr/>
        </p:nvSpPr>
        <p:spPr>
          <a:xfrm>
            <a:off x="9328177" y="448143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0" name="角丸四角形 1109">
            <a:extLst>
              <a:ext uri="{FF2B5EF4-FFF2-40B4-BE49-F238E27FC236}">
                <a16:creationId xmlns:a16="http://schemas.microsoft.com/office/drawing/2014/main" id="{7F1FC438-153C-FBAF-7763-7A30319BDD00}"/>
              </a:ext>
            </a:extLst>
          </p:cNvPr>
          <p:cNvSpPr/>
          <p:nvPr/>
        </p:nvSpPr>
        <p:spPr>
          <a:xfrm>
            <a:off x="9324201" y="481699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1" name="角丸四角形 1110">
            <a:extLst>
              <a:ext uri="{FF2B5EF4-FFF2-40B4-BE49-F238E27FC236}">
                <a16:creationId xmlns:a16="http://schemas.microsoft.com/office/drawing/2014/main" id="{E8842EBA-86C2-43D6-07C8-5418DA7DCE3B}"/>
              </a:ext>
            </a:extLst>
          </p:cNvPr>
          <p:cNvSpPr/>
          <p:nvPr/>
        </p:nvSpPr>
        <p:spPr>
          <a:xfrm>
            <a:off x="9319647" y="498526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2" name="角丸四角形 1111">
            <a:extLst>
              <a:ext uri="{FF2B5EF4-FFF2-40B4-BE49-F238E27FC236}">
                <a16:creationId xmlns:a16="http://schemas.microsoft.com/office/drawing/2014/main" id="{E1392357-E1E5-DA5D-D951-9E579BBF7EAB}"/>
              </a:ext>
            </a:extLst>
          </p:cNvPr>
          <p:cNvSpPr/>
          <p:nvPr/>
        </p:nvSpPr>
        <p:spPr>
          <a:xfrm>
            <a:off x="9328177" y="414309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D6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22" name="直線矢印コネクタ 1121">
            <a:extLst>
              <a:ext uri="{FF2B5EF4-FFF2-40B4-BE49-F238E27FC236}">
                <a16:creationId xmlns:a16="http://schemas.microsoft.com/office/drawing/2014/main" id="{EFDC7BE0-75AC-6E74-805B-72794E5B2863}"/>
              </a:ext>
            </a:extLst>
          </p:cNvPr>
          <p:cNvCxnSpPr>
            <a:cxnSpLocks/>
          </p:cNvCxnSpPr>
          <p:nvPr/>
        </p:nvCxnSpPr>
        <p:spPr>
          <a:xfrm>
            <a:off x="7922364" y="257983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3" name="直線矢印コネクタ 1122">
            <a:extLst>
              <a:ext uri="{FF2B5EF4-FFF2-40B4-BE49-F238E27FC236}">
                <a16:creationId xmlns:a16="http://schemas.microsoft.com/office/drawing/2014/main" id="{74BCCCE8-777E-D65B-EBAF-766089D0F20F}"/>
              </a:ext>
            </a:extLst>
          </p:cNvPr>
          <p:cNvCxnSpPr>
            <a:cxnSpLocks/>
          </p:cNvCxnSpPr>
          <p:nvPr/>
        </p:nvCxnSpPr>
        <p:spPr>
          <a:xfrm>
            <a:off x="7922364" y="275128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4" name="直線矢印コネクタ 1123">
            <a:extLst>
              <a:ext uri="{FF2B5EF4-FFF2-40B4-BE49-F238E27FC236}">
                <a16:creationId xmlns:a16="http://schemas.microsoft.com/office/drawing/2014/main" id="{012AFE29-3C88-00CE-3F8E-280772CF75D1}"/>
              </a:ext>
            </a:extLst>
          </p:cNvPr>
          <p:cNvCxnSpPr>
            <a:cxnSpLocks/>
          </p:cNvCxnSpPr>
          <p:nvPr/>
        </p:nvCxnSpPr>
        <p:spPr>
          <a:xfrm>
            <a:off x="7922364" y="291956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直線矢印コネクタ 1124">
            <a:extLst>
              <a:ext uri="{FF2B5EF4-FFF2-40B4-BE49-F238E27FC236}">
                <a16:creationId xmlns:a16="http://schemas.microsoft.com/office/drawing/2014/main" id="{8F5C1846-B044-1D0B-138E-FCEDFB970581}"/>
              </a:ext>
            </a:extLst>
          </p:cNvPr>
          <p:cNvCxnSpPr>
            <a:cxnSpLocks/>
          </p:cNvCxnSpPr>
          <p:nvPr/>
        </p:nvCxnSpPr>
        <p:spPr>
          <a:xfrm>
            <a:off x="7922364" y="308783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6" name="直線矢印コネクタ 1125">
            <a:extLst>
              <a:ext uri="{FF2B5EF4-FFF2-40B4-BE49-F238E27FC236}">
                <a16:creationId xmlns:a16="http://schemas.microsoft.com/office/drawing/2014/main" id="{E835C7EE-221A-BB17-D257-E069A5FB2704}"/>
              </a:ext>
            </a:extLst>
          </p:cNvPr>
          <p:cNvCxnSpPr>
            <a:cxnSpLocks/>
          </p:cNvCxnSpPr>
          <p:nvPr/>
        </p:nvCxnSpPr>
        <p:spPr>
          <a:xfrm>
            <a:off x="7922364" y="325928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" name="直線矢印コネクタ 1126">
            <a:extLst>
              <a:ext uri="{FF2B5EF4-FFF2-40B4-BE49-F238E27FC236}">
                <a16:creationId xmlns:a16="http://schemas.microsoft.com/office/drawing/2014/main" id="{951C6A38-6E65-CB94-B95F-AC8E7E3DC81D}"/>
              </a:ext>
            </a:extLst>
          </p:cNvPr>
          <p:cNvCxnSpPr>
            <a:cxnSpLocks/>
          </p:cNvCxnSpPr>
          <p:nvPr/>
        </p:nvCxnSpPr>
        <p:spPr>
          <a:xfrm>
            <a:off x="7922364" y="342756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8" name="直線矢印コネクタ 1127">
            <a:extLst>
              <a:ext uri="{FF2B5EF4-FFF2-40B4-BE49-F238E27FC236}">
                <a16:creationId xmlns:a16="http://schemas.microsoft.com/office/drawing/2014/main" id="{E25F9F5A-3708-9DA9-CFBC-01E11018289D}"/>
              </a:ext>
            </a:extLst>
          </p:cNvPr>
          <p:cNvCxnSpPr>
            <a:cxnSpLocks/>
          </p:cNvCxnSpPr>
          <p:nvPr/>
        </p:nvCxnSpPr>
        <p:spPr>
          <a:xfrm>
            <a:off x="7922364" y="359583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直線矢印コネクタ 1128">
            <a:extLst>
              <a:ext uri="{FF2B5EF4-FFF2-40B4-BE49-F238E27FC236}">
                <a16:creationId xmlns:a16="http://schemas.microsoft.com/office/drawing/2014/main" id="{2F5A5B1A-4875-BD84-6C53-C40C06B1A63C}"/>
              </a:ext>
            </a:extLst>
          </p:cNvPr>
          <p:cNvCxnSpPr>
            <a:cxnSpLocks/>
          </p:cNvCxnSpPr>
          <p:nvPr/>
        </p:nvCxnSpPr>
        <p:spPr>
          <a:xfrm>
            <a:off x="7922364" y="376728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0" name="角丸四角形 1129">
            <a:extLst>
              <a:ext uri="{FF2B5EF4-FFF2-40B4-BE49-F238E27FC236}">
                <a16:creationId xmlns:a16="http://schemas.microsoft.com/office/drawing/2014/main" id="{DCA59FC3-8EF5-6858-B2D1-2185B5251056}"/>
              </a:ext>
            </a:extLst>
          </p:cNvPr>
          <p:cNvSpPr/>
          <p:nvPr/>
        </p:nvSpPr>
        <p:spPr>
          <a:xfrm>
            <a:off x="8081241" y="2687609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5" name="角丸四角形 1134">
            <a:extLst>
              <a:ext uri="{FF2B5EF4-FFF2-40B4-BE49-F238E27FC236}">
                <a16:creationId xmlns:a16="http://schemas.microsoft.com/office/drawing/2014/main" id="{06D02FAC-7978-6D27-0D56-E92D80063707}"/>
              </a:ext>
            </a:extLst>
          </p:cNvPr>
          <p:cNvSpPr/>
          <p:nvPr/>
        </p:nvSpPr>
        <p:spPr>
          <a:xfrm>
            <a:off x="9335793" y="250736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6" name="角丸四角形 1135">
            <a:extLst>
              <a:ext uri="{FF2B5EF4-FFF2-40B4-BE49-F238E27FC236}">
                <a16:creationId xmlns:a16="http://schemas.microsoft.com/office/drawing/2014/main" id="{678C68D7-BF03-A94B-959A-BC9E53D59640}"/>
              </a:ext>
            </a:extLst>
          </p:cNvPr>
          <p:cNvSpPr/>
          <p:nvPr/>
        </p:nvSpPr>
        <p:spPr>
          <a:xfrm>
            <a:off x="9325884" y="369481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D8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7" name="角丸四角形 1136">
            <a:extLst>
              <a:ext uri="{FF2B5EF4-FFF2-40B4-BE49-F238E27FC236}">
                <a16:creationId xmlns:a16="http://schemas.microsoft.com/office/drawing/2014/main" id="{4375A28C-90F1-D415-DCF6-9C416AD7DD99}"/>
              </a:ext>
            </a:extLst>
          </p:cNvPr>
          <p:cNvSpPr/>
          <p:nvPr/>
        </p:nvSpPr>
        <p:spPr>
          <a:xfrm>
            <a:off x="9335793" y="284699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8" name="角丸四角形 1137">
            <a:extLst>
              <a:ext uri="{FF2B5EF4-FFF2-40B4-BE49-F238E27FC236}">
                <a16:creationId xmlns:a16="http://schemas.microsoft.com/office/drawing/2014/main" id="{004BC1CE-98EE-8E78-9940-41B6E4C26624}"/>
              </a:ext>
            </a:extLst>
          </p:cNvPr>
          <p:cNvSpPr/>
          <p:nvPr/>
        </p:nvSpPr>
        <p:spPr>
          <a:xfrm>
            <a:off x="9335793" y="301555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9" name="角丸四角形 1138">
            <a:extLst>
              <a:ext uri="{FF2B5EF4-FFF2-40B4-BE49-F238E27FC236}">
                <a16:creationId xmlns:a16="http://schemas.microsoft.com/office/drawing/2014/main" id="{844E05EB-9812-A8AD-706F-E022FCA95BE6}"/>
              </a:ext>
            </a:extLst>
          </p:cNvPr>
          <p:cNvSpPr/>
          <p:nvPr/>
        </p:nvSpPr>
        <p:spPr>
          <a:xfrm>
            <a:off x="9335793" y="318372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0" name="角丸四角形 1139">
            <a:extLst>
              <a:ext uri="{FF2B5EF4-FFF2-40B4-BE49-F238E27FC236}">
                <a16:creationId xmlns:a16="http://schemas.microsoft.com/office/drawing/2014/main" id="{BECF008A-71ED-351A-A9A7-7F7A47D0E9CC}"/>
              </a:ext>
            </a:extLst>
          </p:cNvPr>
          <p:cNvSpPr/>
          <p:nvPr/>
        </p:nvSpPr>
        <p:spPr>
          <a:xfrm>
            <a:off x="9331817" y="335111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1" name="角丸四角形 1140">
            <a:extLst>
              <a:ext uri="{FF2B5EF4-FFF2-40B4-BE49-F238E27FC236}">
                <a16:creationId xmlns:a16="http://schemas.microsoft.com/office/drawing/2014/main" id="{C3C505D4-94D2-8236-80A9-9C4F04A7615E}"/>
              </a:ext>
            </a:extLst>
          </p:cNvPr>
          <p:cNvSpPr/>
          <p:nvPr/>
        </p:nvSpPr>
        <p:spPr>
          <a:xfrm>
            <a:off x="9327263" y="351938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D9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2" name="角丸四角形 1141">
            <a:extLst>
              <a:ext uri="{FF2B5EF4-FFF2-40B4-BE49-F238E27FC236}">
                <a16:creationId xmlns:a16="http://schemas.microsoft.com/office/drawing/2014/main" id="{A2CB5023-1567-1033-19F2-8CBFFD49BD25}"/>
              </a:ext>
            </a:extLst>
          </p:cNvPr>
          <p:cNvSpPr/>
          <p:nvPr/>
        </p:nvSpPr>
        <p:spPr>
          <a:xfrm>
            <a:off x="9335793" y="267721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43" name="直線矢印コネクタ 1142">
            <a:extLst>
              <a:ext uri="{FF2B5EF4-FFF2-40B4-BE49-F238E27FC236}">
                <a16:creationId xmlns:a16="http://schemas.microsoft.com/office/drawing/2014/main" id="{D355D8AB-C3EA-57DD-319E-8B1DFF3DCD2F}"/>
              </a:ext>
            </a:extLst>
          </p:cNvPr>
          <p:cNvCxnSpPr>
            <a:cxnSpLocks/>
          </p:cNvCxnSpPr>
          <p:nvPr/>
        </p:nvCxnSpPr>
        <p:spPr>
          <a:xfrm>
            <a:off x="7922364" y="2233019"/>
            <a:ext cx="1983750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4" name="直線矢印コネクタ 1143">
            <a:extLst>
              <a:ext uri="{FF2B5EF4-FFF2-40B4-BE49-F238E27FC236}">
                <a16:creationId xmlns:a16="http://schemas.microsoft.com/office/drawing/2014/main" id="{59D605C1-8436-34B8-4B1F-FA6DBDD182E7}"/>
              </a:ext>
            </a:extLst>
          </p:cNvPr>
          <p:cNvCxnSpPr>
            <a:cxnSpLocks/>
          </p:cNvCxnSpPr>
          <p:nvPr/>
        </p:nvCxnSpPr>
        <p:spPr>
          <a:xfrm>
            <a:off x="7922364" y="2404469"/>
            <a:ext cx="225988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5" name="角丸四角形 1144">
            <a:extLst>
              <a:ext uri="{FF2B5EF4-FFF2-40B4-BE49-F238E27FC236}">
                <a16:creationId xmlns:a16="http://schemas.microsoft.com/office/drawing/2014/main" id="{0BA4580F-831C-2996-C770-65F7AE648CA3}"/>
              </a:ext>
            </a:extLst>
          </p:cNvPr>
          <p:cNvSpPr/>
          <p:nvPr/>
        </p:nvSpPr>
        <p:spPr>
          <a:xfrm>
            <a:off x="8611926" y="2160840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I2C/I3C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6" name="角丸四角形 1145">
            <a:extLst>
              <a:ext uri="{FF2B5EF4-FFF2-40B4-BE49-F238E27FC236}">
                <a16:creationId xmlns:a16="http://schemas.microsoft.com/office/drawing/2014/main" id="{6CDA4CB1-A71E-D33B-CEBF-269C70FF48B8}"/>
              </a:ext>
            </a:extLst>
          </p:cNvPr>
          <p:cNvSpPr/>
          <p:nvPr/>
        </p:nvSpPr>
        <p:spPr>
          <a:xfrm>
            <a:off x="9335793" y="216963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7" name="角丸四角形 1146">
            <a:extLst>
              <a:ext uri="{FF2B5EF4-FFF2-40B4-BE49-F238E27FC236}">
                <a16:creationId xmlns:a16="http://schemas.microsoft.com/office/drawing/2014/main" id="{FC939426-4B19-AFE5-76CD-67A10E883C54}"/>
              </a:ext>
            </a:extLst>
          </p:cNvPr>
          <p:cNvSpPr/>
          <p:nvPr/>
        </p:nvSpPr>
        <p:spPr>
          <a:xfrm>
            <a:off x="9335793" y="233949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1" name="テキスト ボックス 1150">
            <a:extLst>
              <a:ext uri="{FF2B5EF4-FFF2-40B4-BE49-F238E27FC236}">
                <a16:creationId xmlns:a16="http://schemas.microsoft.com/office/drawing/2014/main" id="{124A2F5C-9F9B-5137-9546-A7532E7B310D}"/>
              </a:ext>
            </a:extLst>
          </p:cNvPr>
          <p:cNvSpPr txBox="1"/>
          <p:nvPr/>
        </p:nvSpPr>
        <p:spPr>
          <a:xfrm>
            <a:off x="9341600" y="2116223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D19</a:t>
            </a:r>
            <a:endParaRPr lang="ja-JP" altLang="en-US" sz="900"/>
          </a:p>
        </p:txBody>
      </p:sp>
      <p:sp>
        <p:nvSpPr>
          <p:cNvPr id="1153" name="テキスト ボックス 1152">
            <a:extLst>
              <a:ext uri="{FF2B5EF4-FFF2-40B4-BE49-F238E27FC236}">
                <a16:creationId xmlns:a16="http://schemas.microsoft.com/office/drawing/2014/main" id="{60E78C27-D55A-1178-9DFC-1976F6DCAACE}"/>
              </a:ext>
            </a:extLst>
          </p:cNvPr>
          <p:cNvSpPr txBox="1"/>
          <p:nvPr/>
        </p:nvSpPr>
        <p:spPr>
          <a:xfrm>
            <a:off x="9341600" y="2290709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D18</a:t>
            </a:r>
            <a:endParaRPr lang="ja-JP" altLang="en-US" sz="900"/>
          </a:p>
        </p:txBody>
      </p:sp>
      <p:sp>
        <p:nvSpPr>
          <p:cNvPr id="1154" name="テキスト ボックス 1153">
            <a:extLst>
              <a:ext uri="{FF2B5EF4-FFF2-40B4-BE49-F238E27FC236}">
                <a16:creationId xmlns:a16="http://schemas.microsoft.com/office/drawing/2014/main" id="{B0641AD4-017B-527B-FD41-DE7EFA6020F5}"/>
              </a:ext>
            </a:extLst>
          </p:cNvPr>
          <p:cNvSpPr txBox="1"/>
          <p:nvPr/>
        </p:nvSpPr>
        <p:spPr>
          <a:xfrm>
            <a:off x="9341600" y="2798308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D13</a:t>
            </a:r>
            <a:endParaRPr lang="ja-JP" altLang="en-US" sz="900"/>
          </a:p>
        </p:txBody>
      </p:sp>
      <p:sp>
        <p:nvSpPr>
          <p:cNvPr id="1155" name="テキスト ボックス 1154">
            <a:extLst>
              <a:ext uri="{FF2B5EF4-FFF2-40B4-BE49-F238E27FC236}">
                <a16:creationId xmlns:a16="http://schemas.microsoft.com/office/drawing/2014/main" id="{ABEC70CB-901E-1406-27AD-5E35C3BC6754}"/>
              </a:ext>
            </a:extLst>
          </p:cNvPr>
          <p:cNvSpPr txBox="1"/>
          <p:nvPr/>
        </p:nvSpPr>
        <p:spPr>
          <a:xfrm>
            <a:off x="9337775" y="296723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D12</a:t>
            </a:r>
            <a:endParaRPr lang="ja-JP" altLang="en-US" sz="900"/>
          </a:p>
        </p:txBody>
      </p:sp>
      <p:sp>
        <p:nvSpPr>
          <p:cNvPr id="1156" name="テキスト ボックス 1155">
            <a:extLst>
              <a:ext uri="{FF2B5EF4-FFF2-40B4-BE49-F238E27FC236}">
                <a16:creationId xmlns:a16="http://schemas.microsoft.com/office/drawing/2014/main" id="{2BE52C60-9C3F-C6E6-B5FE-DF8C773F8029}"/>
              </a:ext>
            </a:extLst>
          </p:cNvPr>
          <p:cNvSpPr txBox="1"/>
          <p:nvPr/>
        </p:nvSpPr>
        <p:spPr>
          <a:xfrm>
            <a:off x="9333950" y="3134901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D11</a:t>
            </a:r>
            <a:endParaRPr lang="ja-JP" altLang="en-US" sz="900"/>
          </a:p>
        </p:txBody>
      </p:sp>
      <p:sp>
        <p:nvSpPr>
          <p:cNvPr id="1157" name="テキスト ボックス 1156">
            <a:extLst>
              <a:ext uri="{FF2B5EF4-FFF2-40B4-BE49-F238E27FC236}">
                <a16:creationId xmlns:a16="http://schemas.microsoft.com/office/drawing/2014/main" id="{C0E61D58-383D-CD0E-CC41-7048ECE36C05}"/>
              </a:ext>
            </a:extLst>
          </p:cNvPr>
          <p:cNvSpPr txBox="1"/>
          <p:nvPr/>
        </p:nvSpPr>
        <p:spPr>
          <a:xfrm>
            <a:off x="9337775" y="3300968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D10</a:t>
            </a:r>
            <a:endParaRPr lang="ja-JP" altLang="en-US" sz="900"/>
          </a:p>
        </p:txBody>
      </p:sp>
      <p:sp>
        <p:nvSpPr>
          <p:cNvPr id="1158" name="テキスト ボックス 1157">
            <a:extLst>
              <a:ext uri="{FF2B5EF4-FFF2-40B4-BE49-F238E27FC236}">
                <a16:creationId xmlns:a16="http://schemas.microsoft.com/office/drawing/2014/main" id="{2E8D70C7-1824-0B5D-2E79-17F9014767CD}"/>
              </a:ext>
            </a:extLst>
          </p:cNvPr>
          <p:cNvSpPr txBox="1"/>
          <p:nvPr/>
        </p:nvSpPr>
        <p:spPr>
          <a:xfrm>
            <a:off x="8975865" y="2137532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1159" name="テキスト ボックス 1158">
            <a:extLst>
              <a:ext uri="{FF2B5EF4-FFF2-40B4-BE49-F238E27FC236}">
                <a16:creationId xmlns:a16="http://schemas.microsoft.com/office/drawing/2014/main" id="{F08A83E5-3515-60AB-3153-73CBC3EB4663}"/>
              </a:ext>
            </a:extLst>
          </p:cNvPr>
          <p:cNvSpPr txBox="1"/>
          <p:nvPr/>
        </p:nvSpPr>
        <p:spPr>
          <a:xfrm>
            <a:off x="9323623" y="2463539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AREF</a:t>
            </a:r>
            <a:endParaRPr lang="ja-JP" altLang="en-US" sz="900"/>
          </a:p>
        </p:txBody>
      </p:sp>
      <p:sp>
        <p:nvSpPr>
          <p:cNvPr id="1160" name="テキスト ボックス 1159">
            <a:extLst>
              <a:ext uri="{FF2B5EF4-FFF2-40B4-BE49-F238E27FC236}">
                <a16:creationId xmlns:a16="http://schemas.microsoft.com/office/drawing/2014/main" id="{76085891-5F5F-8B5E-E37E-2E8F8DB30071}"/>
              </a:ext>
            </a:extLst>
          </p:cNvPr>
          <p:cNvSpPr txBox="1"/>
          <p:nvPr/>
        </p:nvSpPr>
        <p:spPr>
          <a:xfrm>
            <a:off x="9333950" y="2632469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cxnSp>
        <p:nvCxnSpPr>
          <p:cNvPr id="1161" name="直線矢印コネクタ 1160">
            <a:extLst>
              <a:ext uri="{FF2B5EF4-FFF2-40B4-BE49-F238E27FC236}">
                <a16:creationId xmlns:a16="http://schemas.microsoft.com/office/drawing/2014/main" id="{606522AC-D77B-22E1-C424-60FE2AFD04C6}"/>
              </a:ext>
            </a:extLst>
          </p:cNvPr>
          <p:cNvCxnSpPr>
            <a:cxnSpLocks/>
          </p:cNvCxnSpPr>
          <p:nvPr/>
        </p:nvCxnSpPr>
        <p:spPr>
          <a:xfrm>
            <a:off x="7822324" y="5741167"/>
            <a:ext cx="2264389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2" name="直線矢印コネクタ 1161">
            <a:extLst>
              <a:ext uri="{FF2B5EF4-FFF2-40B4-BE49-F238E27FC236}">
                <a16:creationId xmlns:a16="http://schemas.microsoft.com/office/drawing/2014/main" id="{5281E29C-9CEE-56BE-DA06-6C00EB776559}"/>
              </a:ext>
            </a:extLst>
          </p:cNvPr>
          <p:cNvCxnSpPr>
            <a:cxnSpLocks/>
          </p:cNvCxnSpPr>
          <p:nvPr/>
        </p:nvCxnSpPr>
        <p:spPr>
          <a:xfrm>
            <a:off x="7822324" y="5912617"/>
            <a:ext cx="2182502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3" name="角丸四角形 1162">
            <a:extLst>
              <a:ext uri="{FF2B5EF4-FFF2-40B4-BE49-F238E27FC236}">
                <a16:creationId xmlns:a16="http://schemas.microsoft.com/office/drawing/2014/main" id="{E9506C0C-BD4B-0665-F90D-BD05D87FC56E}"/>
              </a:ext>
            </a:extLst>
          </p:cNvPr>
          <p:cNvSpPr/>
          <p:nvPr/>
        </p:nvSpPr>
        <p:spPr>
          <a:xfrm>
            <a:off x="8611926" y="5679091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I3C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64" name="テキスト ボックス 1163">
            <a:extLst>
              <a:ext uri="{FF2B5EF4-FFF2-40B4-BE49-F238E27FC236}">
                <a16:creationId xmlns:a16="http://schemas.microsoft.com/office/drawing/2014/main" id="{3F0545D2-5086-0C7D-69C0-68280C4AE1E8}"/>
              </a:ext>
            </a:extLst>
          </p:cNvPr>
          <p:cNvSpPr txBox="1"/>
          <p:nvPr/>
        </p:nvSpPr>
        <p:spPr>
          <a:xfrm>
            <a:off x="8871351" y="5673539"/>
            <a:ext cx="4184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lang="ja-JP" altLang="en-US" sz="800">
              <a:solidFill>
                <a:schemeClr val="bg1"/>
              </a:solidFill>
            </a:endParaRPr>
          </a:p>
        </p:txBody>
      </p:sp>
      <p:cxnSp>
        <p:nvCxnSpPr>
          <p:cNvPr id="1165" name="直線矢印コネクタ 1164">
            <a:extLst>
              <a:ext uri="{FF2B5EF4-FFF2-40B4-BE49-F238E27FC236}">
                <a16:creationId xmlns:a16="http://schemas.microsoft.com/office/drawing/2014/main" id="{88ED28A4-DB7C-49B2-258A-75C6E4ABEB74}"/>
              </a:ext>
            </a:extLst>
          </p:cNvPr>
          <p:cNvCxnSpPr>
            <a:cxnSpLocks/>
          </p:cNvCxnSpPr>
          <p:nvPr/>
        </p:nvCxnSpPr>
        <p:spPr>
          <a:xfrm>
            <a:off x="5618874" y="5112446"/>
            <a:ext cx="0" cy="787471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7" name="直線矢印コネクタ 1166">
            <a:extLst>
              <a:ext uri="{FF2B5EF4-FFF2-40B4-BE49-F238E27FC236}">
                <a16:creationId xmlns:a16="http://schemas.microsoft.com/office/drawing/2014/main" id="{F114BC35-F461-CC82-463F-3A1754E5DAFC}"/>
              </a:ext>
            </a:extLst>
          </p:cNvPr>
          <p:cNvCxnSpPr>
            <a:cxnSpLocks/>
          </p:cNvCxnSpPr>
          <p:nvPr/>
        </p:nvCxnSpPr>
        <p:spPr>
          <a:xfrm>
            <a:off x="5856999" y="5112446"/>
            <a:ext cx="0" cy="613448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8" name="直線矢印コネクタ 1167">
            <a:extLst>
              <a:ext uri="{FF2B5EF4-FFF2-40B4-BE49-F238E27FC236}">
                <a16:creationId xmlns:a16="http://schemas.microsoft.com/office/drawing/2014/main" id="{24CA612E-03F8-5528-C046-639C19193103}"/>
              </a:ext>
            </a:extLst>
          </p:cNvPr>
          <p:cNvCxnSpPr>
            <a:cxnSpLocks/>
          </p:cNvCxnSpPr>
          <p:nvPr/>
        </p:nvCxnSpPr>
        <p:spPr>
          <a:xfrm>
            <a:off x="5847474" y="5738594"/>
            <a:ext cx="1974850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0" name="直線矢印コネクタ 1169">
            <a:extLst>
              <a:ext uri="{FF2B5EF4-FFF2-40B4-BE49-F238E27FC236}">
                <a16:creationId xmlns:a16="http://schemas.microsoft.com/office/drawing/2014/main" id="{5844D350-1481-6790-2646-9585EB4EF16A}"/>
              </a:ext>
            </a:extLst>
          </p:cNvPr>
          <p:cNvCxnSpPr>
            <a:cxnSpLocks/>
          </p:cNvCxnSpPr>
          <p:nvPr/>
        </p:nvCxnSpPr>
        <p:spPr>
          <a:xfrm>
            <a:off x="5618874" y="5912617"/>
            <a:ext cx="2203450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0" name="直線矢印コネクタ 1179">
            <a:extLst>
              <a:ext uri="{FF2B5EF4-FFF2-40B4-BE49-F238E27FC236}">
                <a16:creationId xmlns:a16="http://schemas.microsoft.com/office/drawing/2014/main" id="{00FD7D10-0944-988E-77F1-872BB29A4A02}"/>
              </a:ext>
            </a:extLst>
          </p:cNvPr>
          <p:cNvCxnSpPr>
            <a:cxnSpLocks/>
          </p:cNvCxnSpPr>
          <p:nvPr/>
        </p:nvCxnSpPr>
        <p:spPr>
          <a:xfrm>
            <a:off x="7812510" y="5406994"/>
            <a:ext cx="1505758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1" name="直線矢印コネクタ 1180">
            <a:extLst>
              <a:ext uri="{FF2B5EF4-FFF2-40B4-BE49-F238E27FC236}">
                <a16:creationId xmlns:a16="http://schemas.microsoft.com/office/drawing/2014/main" id="{838F3AA5-925A-CBA8-2671-786C03AADDBD}"/>
              </a:ext>
            </a:extLst>
          </p:cNvPr>
          <p:cNvCxnSpPr>
            <a:cxnSpLocks/>
          </p:cNvCxnSpPr>
          <p:nvPr/>
        </p:nvCxnSpPr>
        <p:spPr>
          <a:xfrm>
            <a:off x="7812510" y="5578444"/>
            <a:ext cx="1505758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2" name="角丸四角形 1181">
            <a:extLst>
              <a:ext uri="{FF2B5EF4-FFF2-40B4-BE49-F238E27FC236}">
                <a16:creationId xmlns:a16="http://schemas.microsoft.com/office/drawing/2014/main" id="{15950A6E-5B68-F6F4-208D-76F52BEDE480}"/>
              </a:ext>
            </a:extLst>
          </p:cNvPr>
          <p:cNvSpPr/>
          <p:nvPr/>
        </p:nvSpPr>
        <p:spPr>
          <a:xfrm>
            <a:off x="8602112" y="5344918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83" name="テキスト ボックス 1182">
            <a:extLst>
              <a:ext uri="{FF2B5EF4-FFF2-40B4-BE49-F238E27FC236}">
                <a16:creationId xmlns:a16="http://schemas.microsoft.com/office/drawing/2014/main" id="{0B4549F7-4372-C13F-A856-ACA69439A919}"/>
              </a:ext>
            </a:extLst>
          </p:cNvPr>
          <p:cNvSpPr txBox="1"/>
          <p:nvPr/>
        </p:nvSpPr>
        <p:spPr>
          <a:xfrm>
            <a:off x="8861537" y="5339366"/>
            <a:ext cx="4184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lang="ja-JP" altLang="en-US" sz="800">
              <a:solidFill>
                <a:schemeClr val="bg1"/>
              </a:solidFill>
            </a:endParaRPr>
          </a:p>
        </p:txBody>
      </p:sp>
      <p:cxnSp>
        <p:nvCxnSpPr>
          <p:cNvPr id="1184" name="直線矢印コネクタ 1183">
            <a:extLst>
              <a:ext uri="{FF2B5EF4-FFF2-40B4-BE49-F238E27FC236}">
                <a16:creationId xmlns:a16="http://schemas.microsoft.com/office/drawing/2014/main" id="{53B432CD-A06C-D038-698D-316A7D77875C}"/>
              </a:ext>
            </a:extLst>
          </p:cNvPr>
          <p:cNvCxnSpPr>
            <a:cxnSpLocks/>
          </p:cNvCxnSpPr>
          <p:nvPr/>
        </p:nvCxnSpPr>
        <p:spPr>
          <a:xfrm>
            <a:off x="7203005" y="5404421"/>
            <a:ext cx="609505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5" name="直線矢印コネクタ 1184">
            <a:extLst>
              <a:ext uri="{FF2B5EF4-FFF2-40B4-BE49-F238E27FC236}">
                <a16:creationId xmlns:a16="http://schemas.microsoft.com/office/drawing/2014/main" id="{716B9465-B53C-6637-2099-10DC1055C0F5}"/>
              </a:ext>
            </a:extLst>
          </p:cNvPr>
          <p:cNvCxnSpPr>
            <a:cxnSpLocks/>
          </p:cNvCxnSpPr>
          <p:nvPr/>
        </p:nvCxnSpPr>
        <p:spPr>
          <a:xfrm>
            <a:off x="7087032" y="5578444"/>
            <a:ext cx="725478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6" name="直線矢印コネクタ 1185">
            <a:extLst>
              <a:ext uri="{FF2B5EF4-FFF2-40B4-BE49-F238E27FC236}">
                <a16:creationId xmlns:a16="http://schemas.microsoft.com/office/drawing/2014/main" id="{2DCE697A-577C-1C25-BA64-46278B35C0FA}"/>
              </a:ext>
            </a:extLst>
          </p:cNvPr>
          <p:cNvCxnSpPr>
            <a:cxnSpLocks/>
          </p:cNvCxnSpPr>
          <p:nvPr/>
        </p:nvCxnSpPr>
        <p:spPr>
          <a:xfrm>
            <a:off x="7087032" y="4842582"/>
            <a:ext cx="0" cy="735862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7" name="直線矢印コネクタ 1186">
            <a:extLst>
              <a:ext uri="{FF2B5EF4-FFF2-40B4-BE49-F238E27FC236}">
                <a16:creationId xmlns:a16="http://schemas.microsoft.com/office/drawing/2014/main" id="{55CB2E98-D1C7-AC76-0CD7-D5527790CEE7}"/>
              </a:ext>
            </a:extLst>
          </p:cNvPr>
          <p:cNvCxnSpPr>
            <a:cxnSpLocks/>
          </p:cNvCxnSpPr>
          <p:nvPr/>
        </p:nvCxnSpPr>
        <p:spPr>
          <a:xfrm>
            <a:off x="7203005" y="4682830"/>
            <a:ext cx="0" cy="721591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9" name="直線矢印コネクタ 1188">
            <a:extLst>
              <a:ext uri="{FF2B5EF4-FFF2-40B4-BE49-F238E27FC236}">
                <a16:creationId xmlns:a16="http://schemas.microsoft.com/office/drawing/2014/main" id="{E87FA773-6FC8-01E4-20DA-7FE8FE738A11}"/>
              </a:ext>
            </a:extLst>
          </p:cNvPr>
          <p:cNvCxnSpPr>
            <a:cxnSpLocks/>
          </p:cNvCxnSpPr>
          <p:nvPr/>
        </p:nvCxnSpPr>
        <p:spPr>
          <a:xfrm>
            <a:off x="6874227" y="4682830"/>
            <a:ext cx="335758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2" name="直線矢印コネクタ 1191">
            <a:extLst>
              <a:ext uri="{FF2B5EF4-FFF2-40B4-BE49-F238E27FC236}">
                <a16:creationId xmlns:a16="http://schemas.microsoft.com/office/drawing/2014/main" id="{4BF1CE67-8B16-80D9-3874-D8DF4DAF4366}"/>
              </a:ext>
            </a:extLst>
          </p:cNvPr>
          <p:cNvCxnSpPr>
            <a:cxnSpLocks/>
          </p:cNvCxnSpPr>
          <p:nvPr/>
        </p:nvCxnSpPr>
        <p:spPr>
          <a:xfrm>
            <a:off x="6874227" y="4842582"/>
            <a:ext cx="212805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角丸四角形 2">
            <a:extLst>
              <a:ext uri="{FF2B5EF4-FFF2-40B4-BE49-F238E27FC236}">
                <a16:creationId xmlns:a16="http://schemas.microsoft.com/office/drawing/2014/main" id="{C40C2BC2-6D0F-61F5-C4B3-3D620502559A}"/>
              </a:ext>
            </a:extLst>
          </p:cNvPr>
          <p:cNvSpPr/>
          <p:nvPr/>
        </p:nvSpPr>
        <p:spPr>
          <a:xfrm>
            <a:off x="9806426" y="2163014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16193AA2-7076-EB36-B0C5-3341C2F80979}"/>
              </a:ext>
            </a:extLst>
          </p:cNvPr>
          <p:cNvSpPr/>
          <p:nvPr/>
        </p:nvSpPr>
        <p:spPr>
          <a:xfrm>
            <a:off x="9804620" y="2334284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3AE2CB1E-7083-9D4E-405A-EA13CF13A940}"/>
              </a:ext>
            </a:extLst>
          </p:cNvPr>
          <p:cNvSpPr/>
          <p:nvPr/>
        </p:nvSpPr>
        <p:spPr>
          <a:xfrm>
            <a:off x="9807006" y="5686171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B31C9859-C336-6E50-6A00-5568F462E274}"/>
              </a:ext>
            </a:extLst>
          </p:cNvPr>
          <p:cNvSpPr/>
          <p:nvPr/>
        </p:nvSpPr>
        <p:spPr>
          <a:xfrm>
            <a:off x="9810421" y="5870552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8DDC3CF-1406-D3FF-7572-09944B207E93}"/>
              </a:ext>
            </a:extLst>
          </p:cNvPr>
          <p:cNvSpPr txBox="1"/>
          <p:nvPr/>
        </p:nvSpPr>
        <p:spPr>
          <a:xfrm>
            <a:off x="9738202" y="2107740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I2C_SDA</a:t>
            </a:r>
            <a:endParaRPr lang="ja-JP" altLang="en-US" sz="9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4321826-8290-5A97-15BB-FB9CAAF5BCFB}"/>
              </a:ext>
            </a:extLst>
          </p:cNvPr>
          <p:cNvSpPr txBox="1"/>
          <p:nvPr/>
        </p:nvSpPr>
        <p:spPr>
          <a:xfrm>
            <a:off x="9738202" y="2277803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I2C_SCL</a:t>
            </a:r>
            <a:endParaRPr lang="ja-JP" altLang="en-US" sz="9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30198D8-1C14-4304-EB7C-425F989B253F}"/>
              </a:ext>
            </a:extLst>
          </p:cNvPr>
          <p:cNvSpPr txBox="1"/>
          <p:nvPr/>
        </p:nvSpPr>
        <p:spPr>
          <a:xfrm>
            <a:off x="9736767" y="5630599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I3C_SDA</a:t>
            </a:r>
            <a:endParaRPr lang="ja-JP" altLang="en-US" sz="9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0137F87-E422-B1BE-4AEE-8163157A3163}"/>
              </a:ext>
            </a:extLst>
          </p:cNvPr>
          <p:cNvSpPr txBox="1"/>
          <p:nvPr/>
        </p:nvSpPr>
        <p:spPr>
          <a:xfrm>
            <a:off x="9736767" y="5813362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I3C_SCL</a:t>
            </a:r>
            <a:endParaRPr lang="ja-JP" altLang="en-US" sz="900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0A9044F5-7B4B-D199-A9F4-25914F5969D5}"/>
              </a:ext>
            </a:extLst>
          </p:cNvPr>
          <p:cNvSpPr/>
          <p:nvPr/>
        </p:nvSpPr>
        <p:spPr>
          <a:xfrm>
            <a:off x="9802728" y="465187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F507BA31-9ADE-E665-07BF-C962E7DB9DB5}"/>
              </a:ext>
            </a:extLst>
          </p:cNvPr>
          <p:cNvSpPr/>
          <p:nvPr/>
        </p:nvSpPr>
        <p:spPr>
          <a:xfrm>
            <a:off x="9801303" y="431542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9FAA5221-159B-032E-17D9-2ED7B0EA7722}"/>
              </a:ext>
            </a:extLst>
          </p:cNvPr>
          <p:cNvSpPr/>
          <p:nvPr/>
        </p:nvSpPr>
        <p:spPr>
          <a:xfrm>
            <a:off x="9804132" y="4145051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87A6E0F-9120-3D3F-E8F2-FB785974F582}"/>
              </a:ext>
            </a:extLst>
          </p:cNvPr>
          <p:cNvSpPr txBox="1"/>
          <p:nvPr/>
        </p:nvSpPr>
        <p:spPr>
          <a:xfrm>
            <a:off x="9804014" y="4602944"/>
            <a:ext cx="51162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BLUE</a:t>
            </a:r>
            <a:endParaRPr lang="ja-JP" altLang="en-US" sz="90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80262F03-627E-8C93-F2F0-0BAEB349E995}"/>
              </a:ext>
            </a:extLst>
          </p:cNvPr>
          <p:cNvSpPr txBox="1"/>
          <p:nvPr/>
        </p:nvSpPr>
        <p:spPr>
          <a:xfrm>
            <a:off x="9840665" y="426608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</a:t>
            </a:r>
            <a:endParaRPr lang="ja-JP" altLang="en-US" sz="90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021432B-745D-1D72-5216-38E719202D73}"/>
              </a:ext>
            </a:extLst>
          </p:cNvPr>
          <p:cNvSpPr txBox="1"/>
          <p:nvPr/>
        </p:nvSpPr>
        <p:spPr>
          <a:xfrm>
            <a:off x="9770815" y="409516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GREEN</a:t>
            </a:r>
            <a:endParaRPr lang="ja-JP" altLang="en-US" sz="900"/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7A88A28D-2B63-C8D3-0917-CFB37047FABF}"/>
              </a:ext>
            </a:extLst>
          </p:cNvPr>
          <p:cNvGrpSpPr/>
          <p:nvPr/>
        </p:nvGrpSpPr>
        <p:grpSpPr>
          <a:xfrm rot="16200000">
            <a:off x="10272443" y="4124424"/>
            <a:ext cx="152126" cy="134968"/>
            <a:chOff x="10534649" y="4251328"/>
            <a:chExt cx="210752" cy="186981"/>
          </a:xfrm>
        </p:grpSpPr>
        <p:sp>
          <p:nvSpPr>
            <p:cNvPr id="20" name="三角形 19">
              <a:extLst>
                <a:ext uri="{FF2B5EF4-FFF2-40B4-BE49-F238E27FC236}">
                  <a16:creationId xmlns:a16="http://schemas.microsoft.com/office/drawing/2014/main" id="{9DB6BFDE-A37C-FA6F-1C49-6C252078D107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754E31FB-9EEB-6233-567E-AB3B6B8E5DCD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DABBB0D9-CF4A-C2E9-37EE-074B45418CE6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グループ化 24">
              <a:extLst>
                <a:ext uri="{FF2B5EF4-FFF2-40B4-BE49-F238E27FC236}">
                  <a16:creationId xmlns:a16="http://schemas.microsoft.com/office/drawing/2014/main" id="{B1CA638A-EF7E-A475-F24B-B7B0E2A84B26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26" name="直線コネクタ 25">
                <a:extLst>
                  <a:ext uri="{FF2B5EF4-FFF2-40B4-BE49-F238E27FC236}">
                    <a16:creationId xmlns:a16="http://schemas.microsoft.com/office/drawing/2014/main" id="{AF716B20-F1F5-08C3-F540-BB884676BDA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コネクタ 26">
                <a:extLst>
                  <a:ext uri="{FF2B5EF4-FFF2-40B4-BE49-F238E27FC236}">
                    <a16:creationId xmlns:a16="http://schemas.microsoft.com/office/drawing/2014/main" id="{4E37AD38-6150-4E3F-C97E-A8B3191838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コネクタ 27">
                <a:extLst>
                  <a:ext uri="{FF2B5EF4-FFF2-40B4-BE49-F238E27FC236}">
                    <a16:creationId xmlns:a16="http://schemas.microsoft.com/office/drawing/2014/main" id="{D5EC05A3-3A40-8704-B026-0CF96E07F4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D4A45EE8-1A14-D622-ED01-196F57563992}"/>
              </a:ext>
            </a:extLst>
          </p:cNvPr>
          <p:cNvGrpSpPr/>
          <p:nvPr/>
        </p:nvGrpSpPr>
        <p:grpSpPr>
          <a:xfrm rot="16200000">
            <a:off x="10284932" y="4302128"/>
            <a:ext cx="152126" cy="134968"/>
            <a:chOff x="10534649" y="4251328"/>
            <a:chExt cx="210752" cy="186981"/>
          </a:xfrm>
        </p:grpSpPr>
        <p:sp>
          <p:nvSpPr>
            <p:cNvPr id="33" name="三角形 32">
              <a:extLst>
                <a:ext uri="{FF2B5EF4-FFF2-40B4-BE49-F238E27FC236}">
                  <a16:creationId xmlns:a16="http://schemas.microsoft.com/office/drawing/2014/main" id="{9FBAF79D-A7D8-9DA9-0FB6-FBC7472F4E0B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4C93BEAD-4CAA-A4F1-3E52-C84BD4419C5B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>
              <a:extLst>
                <a:ext uri="{FF2B5EF4-FFF2-40B4-BE49-F238E27FC236}">
                  <a16:creationId xmlns:a16="http://schemas.microsoft.com/office/drawing/2014/main" id="{06580B43-E846-6B60-45FA-1B8BCA5AB607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B7359695-842A-5FB6-3342-A53406304630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45" name="直線コネクタ 44">
                <a:extLst>
                  <a:ext uri="{FF2B5EF4-FFF2-40B4-BE49-F238E27FC236}">
                    <a16:creationId xmlns:a16="http://schemas.microsoft.com/office/drawing/2014/main" id="{63BA642B-F222-D6D7-F2F3-26B26277818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347846E5-A537-5FD1-E72D-8EC921828EA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72773985-9022-9AE6-31EA-3F63712927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A2913B63-EC76-0DD1-43AD-C91A6CF8DC72}"/>
              </a:ext>
            </a:extLst>
          </p:cNvPr>
          <p:cNvGrpSpPr/>
          <p:nvPr/>
        </p:nvGrpSpPr>
        <p:grpSpPr>
          <a:xfrm rot="16200000">
            <a:off x="10284932" y="4637485"/>
            <a:ext cx="152126" cy="134968"/>
            <a:chOff x="10534649" y="4251328"/>
            <a:chExt cx="210752" cy="186981"/>
          </a:xfrm>
        </p:grpSpPr>
        <p:sp>
          <p:nvSpPr>
            <p:cNvPr id="49" name="三角形 48">
              <a:extLst>
                <a:ext uri="{FF2B5EF4-FFF2-40B4-BE49-F238E27FC236}">
                  <a16:creationId xmlns:a16="http://schemas.microsoft.com/office/drawing/2014/main" id="{3D1746E0-1213-D89A-71EC-75DC086BAED9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50" name="直線コネクタ 49">
              <a:extLst>
                <a:ext uri="{FF2B5EF4-FFF2-40B4-BE49-F238E27FC236}">
                  <a16:creationId xmlns:a16="http://schemas.microsoft.com/office/drawing/2014/main" id="{9093A51D-344F-F2C3-D98A-27A61049F079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8C64A1A7-6ABB-CBCF-20C8-230ED235D26D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グループ化 51">
              <a:extLst>
                <a:ext uri="{FF2B5EF4-FFF2-40B4-BE49-F238E27FC236}">
                  <a16:creationId xmlns:a16="http://schemas.microsoft.com/office/drawing/2014/main" id="{3D6871CD-E798-045B-B41D-FE1FBB6B962F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53" name="直線コネクタ 52">
                <a:extLst>
                  <a:ext uri="{FF2B5EF4-FFF2-40B4-BE49-F238E27FC236}">
                    <a16:creationId xmlns:a16="http://schemas.microsoft.com/office/drawing/2014/main" id="{F823817E-5110-F801-4FC3-853B1F69CE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コネクタ 53">
                <a:extLst>
                  <a:ext uri="{FF2B5EF4-FFF2-40B4-BE49-F238E27FC236}">
                    <a16:creationId xmlns:a16="http://schemas.microsoft.com/office/drawing/2014/main" id="{28BE883D-5866-CCAD-D80B-724BD692EEB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743253F3-3ED6-DE92-C9DC-E508B75CE38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角丸四角形 55">
            <a:extLst>
              <a:ext uri="{FF2B5EF4-FFF2-40B4-BE49-F238E27FC236}">
                <a16:creationId xmlns:a16="http://schemas.microsoft.com/office/drawing/2014/main" id="{0560A679-A348-F9C2-A905-4C1D373F7E99}"/>
              </a:ext>
            </a:extLst>
          </p:cNvPr>
          <p:cNvSpPr/>
          <p:nvPr/>
        </p:nvSpPr>
        <p:spPr>
          <a:xfrm>
            <a:off x="9321827" y="464971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6F509421-E9AD-7788-5ADE-B73730C95297}"/>
              </a:ext>
            </a:extLst>
          </p:cNvPr>
          <p:cNvSpPr txBox="1"/>
          <p:nvPr/>
        </p:nvSpPr>
        <p:spPr>
          <a:xfrm>
            <a:off x="8534163" y="1401712"/>
            <a:ext cx="32777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The I3C can be routed to D18 and D19 pins by declaring as </a:t>
            </a:r>
            <a:r>
              <a:rPr kumimoji="1" lang="en-US" altLang="ja-JP" sz="1200" b="1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I3C( I2C_SDA, I2C_SCL )</a:t>
            </a:r>
          </a:p>
        </p:txBody>
      </p:sp>
      <p:sp>
        <p:nvSpPr>
          <p:cNvPr id="60" name="角丸四角形 59">
            <a:extLst>
              <a:ext uri="{FF2B5EF4-FFF2-40B4-BE49-F238E27FC236}">
                <a16:creationId xmlns:a16="http://schemas.microsoft.com/office/drawing/2014/main" id="{3E0459FF-122D-2BF3-DD28-E0CD6B160E4A}"/>
              </a:ext>
            </a:extLst>
          </p:cNvPr>
          <p:cNvSpPr/>
          <p:nvPr/>
        </p:nvSpPr>
        <p:spPr>
          <a:xfrm>
            <a:off x="2373919" y="465657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1" name="角丸四角形 60">
            <a:extLst>
              <a:ext uri="{FF2B5EF4-FFF2-40B4-BE49-F238E27FC236}">
                <a16:creationId xmlns:a16="http://schemas.microsoft.com/office/drawing/2014/main" id="{E9F00E9D-22D7-99A2-7F33-8407E2D45326}"/>
              </a:ext>
            </a:extLst>
          </p:cNvPr>
          <p:cNvSpPr/>
          <p:nvPr/>
        </p:nvSpPr>
        <p:spPr>
          <a:xfrm>
            <a:off x="2373919" y="482513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角丸四角形 61">
            <a:extLst>
              <a:ext uri="{FF2B5EF4-FFF2-40B4-BE49-F238E27FC236}">
                <a16:creationId xmlns:a16="http://schemas.microsoft.com/office/drawing/2014/main" id="{2FB3CF86-3564-3503-81D5-248A8E10E9B5}"/>
              </a:ext>
            </a:extLst>
          </p:cNvPr>
          <p:cNvSpPr/>
          <p:nvPr/>
        </p:nvSpPr>
        <p:spPr>
          <a:xfrm>
            <a:off x="2373919" y="499330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角丸四角形 62">
            <a:extLst>
              <a:ext uri="{FF2B5EF4-FFF2-40B4-BE49-F238E27FC236}">
                <a16:creationId xmlns:a16="http://schemas.microsoft.com/office/drawing/2014/main" id="{6A959789-405C-2172-AF3E-E0B1532C3621}"/>
              </a:ext>
            </a:extLst>
          </p:cNvPr>
          <p:cNvSpPr/>
          <p:nvPr/>
        </p:nvSpPr>
        <p:spPr>
          <a:xfrm>
            <a:off x="2369943" y="516068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5" name="角丸四角形 1054">
            <a:extLst>
              <a:ext uri="{FF2B5EF4-FFF2-40B4-BE49-F238E27FC236}">
                <a16:creationId xmlns:a16="http://schemas.microsoft.com/office/drawing/2014/main" id="{18D7B7E1-11FF-BE1A-91AB-E70170EF23C9}"/>
              </a:ext>
            </a:extLst>
          </p:cNvPr>
          <p:cNvSpPr/>
          <p:nvPr/>
        </p:nvSpPr>
        <p:spPr>
          <a:xfrm>
            <a:off x="2374616" y="431331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A0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6" name="角丸四角形 1055">
            <a:extLst>
              <a:ext uri="{FF2B5EF4-FFF2-40B4-BE49-F238E27FC236}">
                <a16:creationId xmlns:a16="http://schemas.microsoft.com/office/drawing/2014/main" id="{AC62329F-ABD6-1D08-0C25-8B17542EF054}"/>
              </a:ext>
            </a:extLst>
          </p:cNvPr>
          <p:cNvSpPr/>
          <p:nvPr/>
        </p:nvSpPr>
        <p:spPr>
          <a:xfrm>
            <a:off x="2374616" y="448187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A1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FF0B837A-8BA3-7D97-6453-E85CEFA6F8FC}"/>
              </a:ext>
            </a:extLst>
          </p:cNvPr>
          <p:cNvSpPr txBox="1"/>
          <p:nvPr/>
        </p:nvSpPr>
        <p:spPr>
          <a:xfrm>
            <a:off x="298539" y="5797715"/>
            <a:ext cx="373486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All pin sockets can be used by defining pin like “P1_17”</a:t>
            </a:r>
          </a:p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This page shows pin sockets having special name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4" name="角丸四角形 1023">
            <a:extLst>
              <a:ext uri="{FF2B5EF4-FFF2-40B4-BE49-F238E27FC236}">
                <a16:creationId xmlns:a16="http://schemas.microsoft.com/office/drawing/2014/main" id="{1287F8D7-05BD-5084-1FA9-CAB87C089BD1}"/>
              </a:ext>
            </a:extLst>
          </p:cNvPr>
          <p:cNvSpPr/>
          <p:nvPr/>
        </p:nvSpPr>
        <p:spPr>
          <a:xfrm>
            <a:off x="8611610" y="2868256"/>
            <a:ext cx="637715" cy="634492"/>
          </a:xfrm>
          <a:prstGeom prst="roundRect">
            <a:avLst>
              <a:gd name="adj" fmla="val 13081"/>
            </a:avLst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SPI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5" name="テキスト ボックス 1024">
            <a:extLst>
              <a:ext uri="{FF2B5EF4-FFF2-40B4-BE49-F238E27FC236}">
                <a16:creationId xmlns:a16="http://schemas.microsoft.com/office/drawing/2014/main" id="{55034E60-FA5D-263F-741C-F773306FEB50}"/>
              </a:ext>
            </a:extLst>
          </p:cNvPr>
          <p:cNvSpPr txBox="1"/>
          <p:nvPr/>
        </p:nvSpPr>
        <p:spPr>
          <a:xfrm>
            <a:off x="8693628" y="2841098"/>
            <a:ext cx="586035" cy="700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sclk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miso</a:t>
            </a: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mosi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cs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1026" name="角丸四角形 1025">
            <a:extLst>
              <a:ext uri="{FF2B5EF4-FFF2-40B4-BE49-F238E27FC236}">
                <a16:creationId xmlns:a16="http://schemas.microsoft.com/office/drawing/2014/main" id="{589C1F72-993C-4393-7787-CD9C61E43459}"/>
              </a:ext>
            </a:extLst>
          </p:cNvPr>
          <p:cNvSpPr/>
          <p:nvPr/>
        </p:nvSpPr>
        <p:spPr>
          <a:xfrm>
            <a:off x="8823567" y="626891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7" name="テキスト ボックス 1026">
            <a:extLst>
              <a:ext uri="{FF2B5EF4-FFF2-40B4-BE49-F238E27FC236}">
                <a16:creationId xmlns:a16="http://schemas.microsoft.com/office/drawing/2014/main" id="{83A173D9-DD3D-0F6D-4505-A7E632327726}"/>
              </a:ext>
            </a:extLst>
          </p:cNvPr>
          <p:cNvSpPr txBox="1"/>
          <p:nvPr/>
        </p:nvSpPr>
        <p:spPr>
          <a:xfrm>
            <a:off x="9280370" y="6217084"/>
            <a:ext cx="258828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= Pin names which can be used in the code</a:t>
            </a:r>
            <a:endParaRPr lang="ja-JP" altLang="en-US" sz="900"/>
          </a:p>
        </p:txBody>
      </p:sp>
    </p:spTree>
    <p:extLst>
      <p:ext uri="{BB962C8B-B14F-4D97-AF65-F5344CB8AC3E}">
        <p14:creationId xmlns:p14="http://schemas.microsoft.com/office/powerpoint/2010/main" val="1567179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>
            <a:extLst>
              <a:ext uri="{FF2B5EF4-FFF2-40B4-BE49-F238E27FC236}">
                <a16:creationId xmlns:a16="http://schemas.microsoft.com/office/drawing/2014/main" id="{B4A6757F-7D35-BEE4-380C-E19B67EA8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Supported MCU boards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71BDB73-F211-895F-C2A1-607D26CC7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417" y="3684054"/>
            <a:ext cx="4520713" cy="2046252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7B6190F6-2F3A-B1B6-2D68-39A91DCCE4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15985" y="1260783"/>
            <a:ext cx="4520713" cy="2011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4260026E-47AC-11E8-4598-2CCDF43C2A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942852" y="3684055"/>
            <a:ext cx="3484704" cy="204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276B11-3E02-217D-A8CE-663ED847661C}"/>
              </a:ext>
            </a:extLst>
          </p:cNvPr>
          <p:cNvSpPr txBox="1">
            <a:spLocks/>
          </p:cNvSpPr>
          <p:nvPr/>
        </p:nvSpPr>
        <p:spPr>
          <a:xfrm>
            <a:off x="2158776" y="3273889"/>
            <a:ext cx="2249228" cy="2146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/>
              <a:t>FRDM-MCXN947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DB6A844-705E-B2BB-993B-3C5A1700A8CC}"/>
              </a:ext>
            </a:extLst>
          </p:cNvPr>
          <p:cNvSpPr txBox="1">
            <a:spLocks/>
          </p:cNvSpPr>
          <p:nvPr/>
        </p:nvSpPr>
        <p:spPr>
          <a:xfrm>
            <a:off x="1984841" y="5765891"/>
            <a:ext cx="2597098" cy="3231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400" b="1" dirty="0"/>
              <a:t>FRDM-MCXN236</a:t>
            </a:r>
            <a:endParaRPr lang="en-US" sz="1400" b="1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9DA382A-5C58-1612-853C-8DF11B8A005F}"/>
              </a:ext>
            </a:extLst>
          </p:cNvPr>
          <p:cNvSpPr txBox="1">
            <a:spLocks/>
          </p:cNvSpPr>
          <p:nvPr/>
        </p:nvSpPr>
        <p:spPr>
          <a:xfrm>
            <a:off x="7345841" y="5765891"/>
            <a:ext cx="3175493" cy="3231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/>
              <a:t>FRDM-MCXA153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656562F6-7751-D92D-F6FE-EE90EE031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2852" y="1253269"/>
            <a:ext cx="3616911" cy="2026538"/>
          </a:xfrm>
          <a:prstGeom prst="rect">
            <a:avLst/>
          </a:prstGeom>
        </p:spPr>
      </p:pic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2C93C34B-6E3A-B212-1FA6-E693BAE7B026}"/>
              </a:ext>
            </a:extLst>
          </p:cNvPr>
          <p:cNvSpPr txBox="1">
            <a:spLocks/>
          </p:cNvSpPr>
          <p:nvPr/>
        </p:nvSpPr>
        <p:spPr>
          <a:xfrm>
            <a:off x="7280213" y="3263111"/>
            <a:ext cx="3175493" cy="3231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/>
              <a:t>FRDM-MCXA156</a:t>
            </a:r>
          </a:p>
        </p:txBody>
      </p:sp>
      <p:sp>
        <p:nvSpPr>
          <p:cNvPr id="5" name="爆発 1 4">
            <a:extLst>
              <a:ext uri="{FF2B5EF4-FFF2-40B4-BE49-F238E27FC236}">
                <a16:creationId xmlns:a16="http://schemas.microsoft.com/office/drawing/2014/main" id="{E2AC634F-745B-5693-2B55-F123D4BA6EC8}"/>
              </a:ext>
            </a:extLst>
          </p:cNvPr>
          <p:cNvSpPr/>
          <p:nvPr/>
        </p:nvSpPr>
        <p:spPr>
          <a:xfrm rot="20859735">
            <a:off x="9945938" y="1091458"/>
            <a:ext cx="1442224" cy="814834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dirty="0">
                <a:latin typeface="Poppins SemiBold" panose="00000700000000000000" pitchFamily="2" charset="0"/>
                <a:cs typeface="Poppins SemiBold" panose="00000700000000000000" pitchFamily="2" charset="0"/>
              </a:rPr>
              <a:t>NEW!</a:t>
            </a:r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64337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78A42B3C-033B-BDCD-FD67-832419173B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2946079" y="1515915"/>
            <a:ext cx="6192000" cy="36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A12A949-DFF2-9BF1-9762-B5976BEBB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FRDM-MCXA153</a:t>
            </a:r>
            <a:br>
              <a:rPr kumimoji="1" lang="en-US" altLang="ja-JP" dirty="0"/>
            </a:br>
            <a:r>
              <a:rPr kumimoji="1" lang="en-US" altLang="ja-JP" dirty="0" err="1"/>
              <a:t>mikroBUS</a:t>
            </a:r>
            <a:r>
              <a:rPr kumimoji="1" lang="en-US" altLang="ja-JP" dirty="0"/>
              <a:t> socket</a:t>
            </a:r>
            <a:endParaRPr kumimoji="1" lang="ja-JP" altLang="en-US"/>
          </a:p>
        </p:txBody>
      </p:sp>
      <p:cxnSp>
        <p:nvCxnSpPr>
          <p:cNvPr id="1028" name="直線矢印コネクタ 1027">
            <a:extLst>
              <a:ext uri="{FF2B5EF4-FFF2-40B4-BE49-F238E27FC236}">
                <a16:creationId xmlns:a16="http://schemas.microsoft.com/office/drawing/2014/main" id="{F8986DCC-DA89-8882-54D8-85C44FD41379}"/>
              </a:ext>
            </a:extLst>
          </p:cNvPr>
          <p:cNvCxnSpPr>
            <a:cxnSpLocks/>
          </p:cNvCxnSpPr>
          <p:nvPr/>
        </p:nvCxnSpPr>
        <p:spPr>
          <a:xfrm>
            <a:off x="7747064" y="5143008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直線矢印コネクタ 1058">
            <a:extLst>
              <a:ext uri="{FF2B5EF4-FFF2-40B4-BE49-F238E27FC236}">
                <a16:creationId xmlns:a16="http://schemas.microsoft.com/office/drawing/2014/main" id="{6DB944CE-E088-DF52-5C4A-2182471BF82E}"/>
              </a:ext>
            </a:extLst>
          </p:cNvPr>
          <p:cNvCxnSpPr>
            <a:cxnSpLocks/>
          </p:cNvCxnSpPr>
          <p:nvPr/>
        </p:nvCxnSpPr>
        <p:spPr>
          <a:xfrm>
            <a:off x="7747064" y="4991579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5" name="直線矢印コネクタ 1064">
            <a:extLst>
              <a:ext uri="{FF2B5EF4-FFF2-40B4-BE49-F238E27FC236}">
                <a16:creationId xmlns:a16="http://schemas.microsoft.com/office/drawing/2014/main" id="{783B1855-1BEB-82D0-82FE-E2451BB1C8D2}"/>
              </a:ext>
            </a:extLst>
          </p:cNvPr>
          <p:cNvCxnSpPr>
            <a:cxnSpLocks/>
          </p:cNvCxnSpPr>
          <p:nvPr/>
        </p:nvCxnSpPr>
        <p:spPr>
          <a:xfrm>
            <a:off x="7745847" y="481992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直線矢印コネクタ 1068">
            <a:extLst>
              <a:ext uri="{FF2B5EF4-FFF2-40B4-BE49-F238E27FC236}">
                <a16:creationId xmlns:a16="http://schemas.microsoft.com/office/drawing/2014/main" id="{981D5DE4-3C03-812C-BDBC-02600906A8A4}"/>
              </a:ext>
            </a:extLst>
          </p:cNvPr>
          <p:cNvCxnSpPr>
            <a:cxnSpLocks/>
          </p:cNvCxnSpPr>
          <p:nvPr/>
        </p:nvCxnSpPr>
        <p:spPr>
          <a:xfrm>
            <a:off x="7745847" y="466849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5" name="角丸四角形 1084">
            <a:extLst>
              <a:ext uri="{FF2B5EF4-FFF2-40B4-BE49-F238E27FC236}">
                <a16:creationId xmlns:a16="http://schemas.microsoft.com/office/drawing/2014/main" id="{532794C5-0EE7-90C9-2B50-FF509167B878}"/>
              </a:ext>
            </a:extLst>
          </p:cNvPr>
          <p:cNvSpPr/>
          <p:nvPr/>
        </p:nvSpPr>
        <p:spPr>
          <a:xfrm>
            <a:off x="8006842" y="5080830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6" name="角丸四角形 1085">
            <a:extLst>
              <a:ext uri="{FF2B5EF4-FFF2-40B4-BE49-F238E27FC236}">
                <a16:creationId xmlns:a16="http://schemas.microsoft.com/office/drawing/2014/main" id="{761027D3-9723-FDAD-B52B-A4B1204243C5}"/>
              </a:ext>
            </a:extLst>
          </p:cNvPr>
          <p:cNvSpPr/>
          <p:nvPr/>
        </p:nvSpPr>
        <p:spPr>
          <a:xfrm>
            <a:off x="9261394" y="508503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7" name="テキスト ボックス 1086">
            <a:extLst>
              <a:ext uri="{FF2B5EF4-FFF2-40B4-BE49-F238E27FC236}">
                <a16:creationId xmlns:a16="http://schemas.microsoft.com/office/drawing/2014/main" id="{04BFEC59-5B6A-BF1E-D3C3-0BCC30DCAFD0}"/>
              </a:ext>
            </a:extLst>
          </p:cNvPr>
          <p:cNvSpPr txBox="1"/>
          <p:nvPr/>
        </p:nvSpPr>
        <p:spPr>
          <a:xfrm>
            <a:off x="9259551" y="504457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cxnSp>
        <p:nvCxnSpPr>
          <p:cNvPr id="1088" name="直線矢印コネクタ 1087">
            <a:extLst>
              <a:ext uri="{FF2B5EF4-FFF2-40B4-BE49-F238E27FC236}">
                <a16:creationId xmlns:a16="http://schemas.microsoft.com/office/drawing/2014/main" id="{4F65A132-FC99-91D2-2F25-A9D1F0B8FFD7}"/>
              </a:ext>
            </a:extLst>
          </p:cNvPr>
          <p:cNvCxnSpPr>
            <a:cxnSpLocks/>
          </p:cNvCxnSpPr>
          <p:nvPr/>
        </p:nvCxnSpPr>
        <p:spPr>
          <a:xfrm>
            <a:off x="7738534" y="4498048"/>
            <a:ext cx="1798402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9" name="直線矢印コネクタ 1088">
            <a:extLst>
              <a:ext uri="{FF2B5EF4-FFF2-40B4-BE49-F238E27FC236}">
                <a16:creationId xmlns:a16="http://schemas.microsoft.com/office/drawing/2014/main" id="{CD1D0AEE-F05C-8632-46BB-54F614911412}"/>
              </a:ext>
            </a:extLst>
          </p:cNvPr>
          <p:cNvCxnSpPr>
            <a:cxnSpLocks/>
          </p:cNvCxnSpPr>
          <p:nvPr/>
        </p:nvCxnSpPr>
        <p:spPr>
          <a:xfrm>
            <a:off x="7738534" y="4346619"/>
            <a:ext cx="1798402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0" name="直線矢印コネクタ 1089">
            <a:extLst>
              <a:ext uri="{FF2B5EF4-FFF2-40B4-BE49-F238E27FC236}">
                <a16:creationId xmlns:a16="http://schemas.microsoft.com/office/drawing/2014/main" id="{EED5691B-4563-A2E2-695F-8F6F1847CE2F}"/>
              </a:ext>
            </a:extLst>
          </p:cNvPr>
          <p:cNvCxnSpPr>
            <a:cxnSpLocks/>
          </p:cNvCxnSpPr>
          <p:nvPr/>
        </p:nvCxnSpPr>
        <p:spPr>
          <a:xfrm>
            <a:off x="7737317" y="4174961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1" name="直線矢印コネクタ 1090">
            <a:extLst>
              <a:ext uri="{FF2B5EF4-FFF2-40B4-BE49-F238E27FC236}">
                <a16:creationId xmlns:a16="http://schemas.microsoft.com/office/drawing/2014/main" id="{E08D04BE-8FEA-A15F-3F57-4EEF771530E2}"/>
              </a:ext>
            </a:extLst>
          </p:cNvPr>
          <p:cNvCxnSpPr>
            <a:cxnSpLocks/>
          </p:cNvCxnSpPr>
          <p:nvPr/>
        </p:nvCxnSpPr>
        <p:spPr>
          <a:xfrm>
            <a:off x="7737317" y="4023532"/>
            <a:ext cx="174095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1" name="角丸四角形 1100">
            <a:extLst>
              <a:ext uri="{FF2B5EF4-FFF2-40B4-BE49-F238E27FC236}">
                <a16:creationId xmlns:a16="http://schemas.microsoft.com/office/drawing/2014/main" id="{FC15D0B9-EF94-F7DB-1ABB-C853A13E11B7}"/>
              </a:ext>
            </a:extLst>
          </p:cNvPr>
          <p:cNvSpPr/>
          <p:nvPr/>
        </p:nvSpPr>
        <p:spPr>
          <a:xfrm>
            <a:off x="8003238" y="4923581"/>
            <a:ext cx="1166153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5.0V USB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4" name="角丸四角形 1103">
            <a:extLst>
              <a:ext uri="{FF2B5EF4-FFF2-40B4-BE49-F238E27FC236}">
                <a16:creationId xmlns:a16="http://schemas.microsoft.com/office/drawing/2014/main" id="{315311BE-4EAD-CBA7-4744-FC8F2CE3D97D}"/>
              </a:ext>
            </a:extLst>
          </p:cNvPr>
          <p:cNvSpPr/>
          <p:nvPr/>
        </p:nvSpPr>
        <p:spPr>
          <a:xfrm>
            <a:off x="9260295" y="491698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VU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4" name="角丸四角形 1113">
            <a:extLst>
              <a:ext uri="{FF2B5EF4-FFF2-40B4-BE49-F238E27FC236}">
                <a16:creationId xmlns:a16="http://schemas.microsoft.com/office/drawing/2014/main" id="{76ADF4F9-C464-C433-6CF0-1DE1D1C8FCAD}"/>
              </a:ext>
            </a:extLst>
          </p:cNvPr>
          <p:cNvSpPr/>
          <p:nvPr/>
        </p:nvSpPr>
        <p:spPr>
          <a:xfrm>
            <a:off x="9041762" y="3954284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5" name="テキスト ボックス 1114">
            <a:extLst>
              <a:ext uri="{FF2B5EF4-FFF2-40B4-BE49-F238E27FC236}">
                <a16:creationId xmlns:a16="http://schemas.microsoft.com/office/drawing/2014/main" id="{39B5DC17-B1B9-38CC-80DD-B0B6D9F9E4D4}"/>
              </a:ext>
            </a:extLst>
          </p:cNvPr>
          <p:cNvSpPr txBox="1"/>
          <p:nvPr/>
        </p:nvSpPr>
        <p:spPr>
          <a:xfrm>
            <a:off x="8995103" y="3901093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MB_PWM</a:t>
            </a:r>
          </a:p>
        </p:txBody>
      </p:sp>
      <p:sp>
        <p:nvSpPr>
          <p:cNvPr id="1116" name="角丸四角形 1115">
            <a:extLst>
              <a:ext uri="{FF2B5EF4-FFF2-40B4-BE49-F238E27FC236}">
                <a16:creationId xmlns:a16="http://schemas.microsoft.com/office/drawing/2014/main" id="{2D6025F4-E758-9113-C866-64185DB25085}"/>
              </a:ext>
            </a:extLst>
          </p:cNvPr>
          <p:cNvSpPr/>
          <p:nvPr/>
        </p:nvSpPr>
        <p:spPr>
          <a:xfrm>
            <a:off x="9057108" y="4117613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7" name="テキスト ボックス 1116">
            <a:extLst>
              <a:ext uri="{FF2B5EF4-FFF2-40B4-BE49-F238E27FC236}">
                <a16:creationId xmlns:a16="http://schemas.microsoft.com/office/drawing/2014/main" id="{57B9BC01-6200-9914-97AA-1E27FE12DDA8}"/>
              </a:ext>
            </a:extLst>
          </p:cNvPr>
          <p:cNvSpPr txBox="1"/>
          <p:nvPr/>
        </p:nvSpPr>
        <p:spPr>
          <a:xfrm>
            <a:off x="9010449" y="4064422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MB_INT</a:t>
            </a:r>
          </a:p>
        </p:txBody>
      </p:sp>
      <p:sp>
        <p:nvSpPr>
          <p:cNvPr id="1118" name="角丸四角形 1117">
            <a:extLst>
              <a:ext uri="{FF2B5EF4-FFF2-40B4-BE49-F238E27FC236}">
                <a16:creationId xmlns:a16="http://schemas.microsoft.com/office/drawing/2014/main" id="{71CA3E39-4F13-F09E-F627-D5BBAE2D737A}"/>
              </a:ext>
            </a:extLst>
          </p:cNvPr>
          <p:cNvSpPr/>
          <p:nvPr/>
        </p:nvSpPr>
        <p:spPr>
          <a:xfrm>
            <a:off x="9071171" y="4275553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9" name="テキスト ボックス 1118">
            <a:extLst>
              <a:ext uri="{FF2B5EF4-FFF2-40B4-BE49-F238E27FC236}">
                <a16:creationId xmlns:a16="http://schemas.microsoft.com/office/drawing/2014/main" id="{22CD0136-93E7-0DBA-7DFE-A88247ADB9BF}"/>
              </a:ext>
            </a:extLst>
          </p:cNvPr>
          <p:cNvSpPr txBox="1"/>
          <p:nvPr/>
        </p:nvSpPr>
        <p:spPr>
          <a:xfrm>
            <a:off x="9024512" y="4222362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MB_RX</a:t>
            </a:r>
          </a:p>
        </p:txBody>
      </p:sp>
      <p:sp>
        <p:nvSpPr>
          <p:cNvPr id="1120" name="角丸四角形 1119">
            <a:extLst>
              <a:ext uri="{FF2B5EF4-FFF2-40B4-BE49-F238E27FC236}">
                <a16:creationId xmlns:a16="http://schemas.microsoft.com/office/drawing/2014/main" id="{F4233A8E-AB6F-2281-92B1-3FAF33771F7C}"/>
              </a:ext>
            </a:extLst>
          </p:cNvPr>
          <p:cNvSpPr/>
          <p:nvPr/>
        </p:nvSpPr>
        <p:spPr>
          <a:xfrm>
            <a:off x="9073547" y="4433929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1" name="テキスト ボックス 1120">
            <a:extLst>
              <a:ext uri="{FF2B5EF4-FFF2-40B4-BE49-F238E27FC236}">
                <a16:creationId xmlns:a16="http://schemas.microsoft.com/office/drawing/2014/main" id="{0BFD7180-7E13-6B15-157C-C0D7EE53392D}"/>
              </a:ext>
            </a:extLst>
          </p:cNvPr>
          <p:cNvSpPr txBox="1"/>
          <p:nvPr/>
        </p:nvSpPr>
        <p:spPr>
          <a:xfrm>
            <a:off x="9026888" y="4380738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MB_TX</a:t>
            </a:r>
          </a:p>
        </p:txBody>
      </p:sp>
      <p:sp>
        <p:nvSpPr>
          <p:cNvPr id="1131" name="角丸四角形 1130">
            <a:extLst>
              <a:ext uri="{FF2B5EF4-FFF2-40B4-BE49-F238E27FC236}">
                <a16:creationId xmlns:a16="http://schemas.microsoft.com/office/drawing/2014/main" id="{AFF720EC-9592-7CA6-C340-F9E8B3171A6A}"/>
              </a:ext>
            </a:extLst>
          </p:cNvPr>
          <p:cNvSpPr/>
          <p:nvPr/>
        </p:nvSpPr>
        <p:spPr>
          <a:xfrm>
            <a:off x="9071958" y="4596638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2" name="テキスト ボックス 1131">
            <a:extLst>
              <a:ext uri="{FF2B5EF4-FFF2-40B4-BE49-F238E27FC236}">
                <a16:creationId xmlns:a16="http://schemas.microsoft.com/office/drawing/2014/main" id="{E0B4D53B-8107-1E3C-78BE-773D5C1531F7}"/>
              </a:ext>
            </a:extLst>
          </p:cNvPr>
          <p:cNvSpPr txBox="1"/>
          <p:nvPr/>
        </p:nvSpPr>
        <p:spPr>
          <a:xfrm>
            <a:off x="9025299" y="4543447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MB_SCL</a:t>
            </a:r>
          </a:p>
        </p:txBody>
      </p:sp>
      <p:sp>
        <p:nvSpPr>
          <p:cNvPr id="1133" name="角丸四角形 1132">
            <a:extLst>
              <a:ext uri="{FF2B5EF4-FFF2-40B4-BE49-F238E27FC236}">
                <a16:creationId xmlns:a16="http://schemas.microsoft.com/office/drawing/2014/main" id="{23CF7DC0-38F0-1768-0681-048354B168F8}"/>
              </a:ext>
            </a:extLst>
          </p:cNvPr>
          <p:cNvSpPr/>
          <p:nvPr/>
        </p:nvSpPr>
        <p:spPr>
          <a:xfrm>
            <a:off x="9071958" y="4754658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4" name="テキスト ボックス 1133">
            <a:extLst>
              <a:ext uri="{FF2B5EF4-FFF2-40B4-BE49-F238E27FC236}">
                <a16:creationId xmlns:a16="http://schemas.microsoft.com/office/drawing/2014/main" id="{5D86F3D0-DE96-2986-BA32-3FE1F87BF97A}"/>
              </a:ext>
            </a:extLst>
          </p:cNvPr>
          <p:cNvSpPr txBox="1"/>
          <p:nvPr/>
        </p:nvSpPr>
        <p:spPr>
          <a:xfrm>
            <a:off x="9025299" y="4701467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MB_SDA</a:t>
            </a:r>
          </a:p>
        </p:txBody>
      </p:sp>
      <p:sp>
        <p:nvSpPr>
          <p:cNvPr id="1173" name="角丸四角形 1172">
            <a:extLst>
              <a:ext uri="{FF2B5EF4-FFF2-40B4-BE49-F238E27FC236}">
                <a16:creationId xmlns:a16="http://schemas.microsoft.com/office/drawing/2014/main" id="{3FA307CD-2A8A-9180-F4AC-BAA4762DCB02}"/>
              </a:ext>
            </a:extLst>
          </p:cNvPr>
          <p:cNvSpPr/>
          <p:nvPr/>
        </p:nvSpPr>
        <p:spPr>
          <a:xfrm>
            <a:off x="8351290" y="4592735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4" name="テキスト ボックス 1173">
            <a:extLst>
              <a:ext uri="{FF2B5EF4-FFF2-40B4-BE49-F238E27FC236}">
                <a16:creationId xmlns:a16="http://schemas.microsoft.com/office/drawing/2014/main" id="{A2F04C91-2105-02DD-6CDD-C05AC7FB1615}"/>
              </a:ext>
            </a:extLst>
          </p:cNvPr>
          <p:cNvSpPr txBox="1"/>
          <p:nvPr/>
        </p:nvSpPr>
        <p:spPr>
          <a:xfrm>
            <a:off x="8679717" y="4587183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lang="ja-JP" altLang="en-US" sz="800">
              <a:solidFill>
                <a:schemeClr val="bg1"/>
              </a:solidFill>
            </a:endParaRPr>
          </a:p>
        </p:txBody>
      </p:sp>
      <p:grpSp>
        <p:nvGrpSpPr>
          <p:cNvPr id="1197" name="グループ化 1196">
            <a:extLst>
              <a:ext uri="{FF2B5EF4-FFF2-40B4-BE49-F238E27FC236}">
                <a16:creationId xmlns:a16="http://schemas.microsoft.com/office/drawing/2014/main" id="{5B54BE8F-CDE1-8E34-6BB6-B96E39B7D1BA}"/>
              </a:ext>
            </a:extLst>
          </p:cNvPr>
          <p:cNvGrpSpPr/>
          <p:nvPr/>
        </p:nvGrpSpPr>
        <p:grpSpPr>
          <a:xfrm>
            <a:off x="6878770" y="4025034"/>
            <a:ext cx="994483" cy="1119476"/>
            <a:chOff x="6848954" y="4025034"/>
            <a:chExt cx="904514" cy="1119476"/>
          </a:xfrm>
        </p:grpSpPr>
        <p:cxnSp>
          <p:nvCxnSpPr>
            <p:cNvPr id="1054" name="直線矢印コネクタ 1053">
              <a:extLst>
                <a:ext uri="{FF2B5EF4-FFF2-40B4-BE49-F238E27FC236}">
                  <a16:creationId xmlns:a16="http://schemas.microsoft.com/office/drawing/2014/main" id="{C28DFB3D-A34E-72D6-0C6B-3412813DDACC}"/>
                </a:ext>
              </a:extLst>
            </p:cNvPr>
            <p:cNvCxnSpPr>
              <a:cxnSpLocks/>
            </p:cNvCxnSpPr>
            <p:nvPr/>
          </p:nvCxnSpPr>
          <p:spPr>
            <a:xfrm>
              <a:off x="6850171" y="5144510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4" name="直線矢印コネクタ 1063">
              <a:extLst>
                <a:ext uri="{FF2B5EF4-FFF2-40B4-BE49-F238E27FC236}">
                  <a16:creationId xmlns:a16="http://schemas.microsoft.com/office/drawing/2014/main" id="{B637E5FD-F18C-3658-1207-DA1049782BF9}"/>
                </a:ext>
              </a:extLst>
            </p:cNvPr>
            <p:cNvCxnSpPr>
              <a:cxnSpLocks/>
            </p:cNvCxnSpPr>
            <p:nvPr/>
          </p:nvCxnSpPr>
          <p:spPr>
            <a:xfrm>
              <a:off x="6850171" y="4993081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直線矢印コネクタ 1067">
              <a:extLst>
                <a:ext uri="{FF2B5EF4-FFF2-40B4-BE49-F238E27FC236}">
                  <a16:creationId xmlns:a16="http://schemas.microsoft.com/office/drawing/2014/main" id="{39EF363F-2EEE-00CB-ADD8-6DF31D2EB877}"/>
                </a:ext>
              </a:extLst>
            </p:cNvPr>
            <p:cNvCxnSpPr>
              <a:cxnSpLocks/>
            </p:cNvCxnSpPr>
            <p:nvPr/>
          </p:nvCxnSpPr>
          <p:spPr>
            <a:xfrm>
              <a:off x="6848954" y="4821423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2" name="直線矢印コネクタ 1071">
              <a:extLst>
                <a:ext uri="{FF2B5EF4-FFF2-40B4-BE49-F238E27FC236}">
                  <a16:creationId xmlns:a16="http://schemas.microsoft.com/office/drawing/2014/main" id="{04994DBC-3FC3-08E5-63D5-F24AEB686C87}"/>
                </a:ext>
              </a:extLst>
            </p:cNvPr>
            <p:cNvCxnSpPr>
              <a:cxnSpLocks/>
            </p:cNvCxnSpPr>
            <p:nvPr/>
          </p:nvCxnSpPr>
          <p:spPr>
            <a:xfrm>
              <a:off x="6848954" y="4669994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5" name="直線矢印コネクタ 1074">
              <a:extLst>
                <a:ext uri="{FF2B5EF4-FFF2-40B4-BE49-F238E27FC236}">
                  <a16:creationId xmlns:a16="http://schemas.microsoft.com/office/drawing/2014/main" id="{74B1A392-C4C2-ED3D-0FDF-16241DBC8522}"/>
                </a:ext>
              </a:extLst>
            </p:cNvPr>
            <p:cNvCxnSpPr>
              <a:cxnSpLocks/>
            </p:cNvCxnSpPr>
            <p:nvPr/>
          </p:nvCxnSpPr>
          <p:spPr>
            <a:xfrm>
              <a:off x="6863586" y="4499550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8" name="直線矢印コネクタ 1077">
              <a:extLst>
                <a:ext uri="{FF2B5EF4-FFF2-40B4-BE49-F238E27FC236}">
                  <a16:creationId xmlns:a16="http://schemas.microsoft.com/office/drawing/2014/main" id="{25E7E35F-EB3E-D8D7-4462-DDEB27A4209D}"/>
                </a:ext>
              </a:extLst>
            </p:cNvPr>
            <p:cNvCxnSpPr>
              <a:cxnSpLocks/>
            </p:cNvCxnSpPr>
            <p:nvPr/>
          </p:nvCxnSpPr>
          <p:spPr>
            <a:xfrm>
              <a:off x="6863586" y="4348121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1" name="直線矢印コネクタ 1080">
              <a:extLst>
                <a:ext uri="{FF2B5EF4-FFF2-40B4-BE49-F238E27FC236}">
                  <a16:creationId xmlns:a16="http://schemas.microsoft.com/office/drawing/2014/main" id="{831B2E80-AFDB-A0BA-D377-FED9D24F9522}"/>
                </a:ext>
              </a:extLst>
            </p:cNvPr>
            <p:cNvCxnSpPr>
              <a:cxnSpLocks/>
            </p:cNvCxnSpPr>
            <p:nvPr/>
          </p:nvCxnSpPr>
          <p:spPr>
            <a:xfrm>
              <a:off x="6862369" y="4176463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4" name="直線矢印コネクタ 1083">
              <a:extLst>
                <a:ext uri="{FF2B5EF4-FFF2-40B4-BE49-F238E27FC236}">
                  <a16:creationId xmlns:a16="http://schemas.microsoft.com/office/drawing/2014/main" id="{49D85FA3-2360-CC81-F925-DBFD981BEFBF}"/>
                </a:ext>
              </a:extLst>
            </p:cNvPr>
            <p:cNvCxnSpPr>
              <a:cxnSpLocks/>
            </p:cNvCxnSpPr>
            <p:nvPr/>
          </p:nvCxnSpPr>
          <p:spPr>
            <a:xfrm>
              <a:off x="6862369" y="4025034"/>
              <a:ext cx="88988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A5FC2F4-08B1-8108-6682-63A5D3894DE3}"/>
              </a:ext>
            </a:extLst>
          </p:cNvPr>
          <p:cNvSpPr txBox="1"/>
          <p:nvPr/>
        </p:nvSpPr>
        <p:spPr>
          <a:xfrm>
            <a:off x="298539" y="5797715"/>
            <a:ext cx="373486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All pin sockets can be used by defining pin like “P1_17”</a:t>
            </a:r>
          </a:p>
          <a:p>
            <a:r>
              <a:rPr kumimoji="1" lang="en-US" altLang="ja-JP" sz="1200" b="1" dirty="0">
                <a:latin typeface="Calibri" panose="020F0502020204030204" pitchFamily="34" charset="0"/>
                <a:cs typeface="Calibri" panose="020F0502020204030204" pitchFamily="34" charset="0"/>
              </a:rPr>
              <a:t>This page shows pin sockets having special name</a:t>
            </a:r>
            <a:endParaRPr lang="ja-JP" alt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FA2C9E06-F4B5-E233-5A82-62BFA8E8447E}"/>
              </a:ext>
            </a:extLst>
          </p:cNvPr>
          <p:cNvCxnSpPr>
            <a:cxnSpLocks/>
          </p:cNvCxnSpPr>
          <p:nvPr/>
        </p:nvCxnSpPr>
        <p:spPr>
          <a:xfrm>
            <a:off x="4145148" y="5132527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18DAC4AB-039F-1778-CE43-E1AAA3CC6FF4}"/>
              </a:ext>
            </a:extLst>
          </p:cNvPr>
          <p:cNvCxnSpPr>
            <a:cxnSpLocks/>
          </p:cNvCxnSpPr>
          <p:nvPr/>
        </p:nvCxnSpPr>
        <p:spPr>
          <a:xfrm>
            <a:off x="4145148" y="4981098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706110F3-5081-62F3-4376-5600E323F93B}"/>
              </a:ext>
            </a:extLst>
          </p:cNvPr>
          <p:cNvCxnSpPr>
            <a:cxnSpLocks/>
          </p:cNvCxnSpPr>
          <p:nvPr/>
        </p:nvCxnSpPr>
        <p:spPr>
          <a:xfrm>
            <a:off x="4143931" y="4809440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290D6F70-790F-2580-D7E0-33160708802A}"/>
              </a:ext>
            </a:extLst>
          </p:cNvPr>
          <p:cNvCxnSpPr>
            <a:cxnSpLocks/>
          </p:cNvCxnSpPr>
          <p:nvPr/>
        </p:nvCxnSpPr>
        <p:spPr>
          <a:xfrm>
            <a:off x="4158563" y="4487567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81CB9683-89D9-EC26-CCD0-3D72D8E821F2}"/>
              </a:ext>
            </a:extLst>
          </p:cNvPr>
          <p:cNvCxnSpPr>
            <a:cxnSpLocks/>
          </p:cNvCxnSpPr>
          <p:nvPr/>
        </p:nvCxnSpPr>
        <p:spPr>
          <a:xfrm>
            <a:off x="4158563" y="4336138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745DB4F0-8375-3A5A-CFB5-F0B8EABFB55C}"/>
              </a:ext>
            </a:extLst>
          </p:cNvPr>
          <p:cNvCxnSpPr>
            <a:cxnSpLocks/>
          </p:cNvCxnSpPr>
          <p:nvPr/>
        </p:nvCxnSpPr>
        <p:spPr>
          <a:xfrm>
            <a:off x="4157346" y="4164480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DFA87076-FF99-7FAE-B8DB-6CE1D02C94FA}"/>
              </a:ext>
            </a:extLst>
          </p:cNvPr>
          <p:cNvCxnSpPr>
            <a:cxnSpLocks/>
          </p:cNvCxnSpPr>
          <p:nvPr/>
        </p:nvCxnSpPr>
        <p:spPr>
          <a:xfrm>
            <a:off x="4157346" y="4013051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99AE8D9-D005-618E-2599-C459B3541D00}"/>
              </a:ext>
            </a:extLst>
          </p:cNvPr>
          <p:cNvCxnSpPr>
            <a:cxnSpLocks/>
          </p:cNvCxnSpPr>
          <p:nvPr/>
        </p:nvCxnSpPr>
        <p:spPr>
          <a:xfrm>
            <a:off x="2404252" y="5132527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7716D667-003F-BD6E-7B5F-7773B929E3A9}"/>
              </a:ext>
            </a:extLst>
          </p:cNvPr>
          <p:cNvCxnSpPr>
            <a:cxnSpLocks/>
          </p:cNvCxnSpPr>
          <p:nvPr/>
        </p:nvCxnSpPr>
        <p:spPr>
          <a:xfrm>
            <a:off x="2404252" y="4981098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9CE0A03B-7D90-F03E-40F9-54C738667BF2}"/>
              </a:ext>
            </a:extLst>
          </p:cNvPr>
          <p:cNvCxnSpPr>
            <a:cxnSpLocks/>
          </p:cNvCxnSpPr>
          <p:nvPr/>
        </p:nvCxnSpPr>
        <p:spPr>
          <a:xfrm>
            <a:off x="2402974" y="4809440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0662471A-A92E-92D3-E0D8-7B18D927145B}"/>
              </a:ext>
            </a:extLst>
          </p:cNvPr>
          <p:cNvCxnSpPr>
            <a:cxnSpLocks/>
          </p:cNvCxnSpPr>
          <p:nvPr/>
        </p:nvCxnSpPr>
        <p:spPr>
          <a:xfrm>
            <a:off x="2418335" y="4487567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665C1B46-92A1-AB62-84D1-7367F99515CD}"/>
              </a:ext>
            </a:extLst>
          </p:cNvPr>
          <p:cNvCxnSpPr>
            <a:cxnSpLocks/>
          </p:cNvCxnSpPr>
          <p:nvPr/>
        </p:nvCxnSpPr>
        <p:spPr>
          <a:xfrm>
            <a:off x="2418335" y="4336138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D282725F-E95C-F8D2-4EA9-1301DF64DBBE}"/>
              </a:ext>
            </a:extLst>
          </p:cNvPr>
          <p:cNvCxnSpPr>
            <a:cxnSpLocks/>
          </p:cNvCxnSpPr>
          <p:nvPr/>
        </p:nvCxnSpPr>
        <p:spPr>
          <a:xfrm>
            <a:off x="2417057" y="4164480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22A92DB7-427F-4410-7CB1-BACC6C3F88B8}"/>
              </a:ext>
            </a:extLst>
          </p:cNvPr>
          <p:cNvCxnSpPr>
            <a:cxnSpLocks/>
          </p:cNvCxnSpPr>
          <p:nvPr/>
        </p:nvCxnSpPr>
        <p:spPr>
          <a:xfrm>
            <a:off x="2417057" y="4013051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AB5BE31C-77A5-829D-BBA3-E37473293662}"/>
              </a:ext>
            </a:extLst>
          </p:cNvPr>
          <p:cNvSpPr/>
          <p:nvPr/>
        </p:nvSpPr>
        <p:spPr>
          <a:xfrm>
            <a:off x="2679184" y="5070532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ea typeface="Meiryo" panose="020B0604030504040204" pitchFamily="34" charset="-128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ea typeface="Meiryo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D975375A-6F99-AE6D-B32E-2796ECA2C00E}"/>
              </a:ext>
            </a:extLst>
          </p:cNvPr>
          <p:cNvSpPr/>
          <p:nvPr/>
        </p:nvSpPr>
        <p:spPr>
          <a:xfrm>
            <a:off x="2198569" y="506496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F361EBE-2D53-B300-99E9-CAE5E36B8631}"/>
              </a:ext>
            </a:extLst>
          </p:cNvPr>
          <p:cNvSpPr txBox="1"/>
          <p:nvPr/>
        </p:nvSpPr>
        <p:spPr>
          <a:xfrm>
            <a:off x="2201744" y="5018471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角丸四角形 21">
            <a:extLst>
              <a:ext uri="{FF2B5EF4-FFF2-40B4-BE49-F238E27FC236}">
                <a16:creationId xmlns:a16="http://schemas.microsoft.com/office/drawing/2014/main" id="{F31A5029-07F2-2F2C-B804-9DAB0A851362}"/>
              </a:ext>
            </a:extLst>
          </p:cNvPr>
          <p:cNvSpPr/>
          <p:nvPr/>
        </p:nvSpPr>
        <p:spPr>
          <a:xfrm>
            <a:off x="2676936" y="4904168"/>
            <a:ext cx="1166152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3.3V Regulated Out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角丸四角形 22">
            <a:extLst>
              <a:ext uri="{FF2B5EF4-FFF2-40B4-BE49-F238E27FC236}">
                <a16:creationId xmlns:a16="http://schemas.microsoft.com/office/drawing/2014/main" id="{B415B8FD-539A-D6C0-FFD8-BE2E31A012B6}"/>
              </a:ext>
            </a:extLst>
          </p:cNvPr>
          <p:cNvSpPr/>
          <p:nvPr/>
        </p:nvSpPr>
        <p:spPr>
          <a:xfrm>
            <a:off x="2861072" y="4402582"/>
            <a:ext cx="637715" cy="193693"/>
          </a:xfrm>
          <a:prstGeom prst="roundRect">
            <a:avLst>
              <a:gd name="adj" fmla="val 32682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r"/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D0CADE9-CAC9-FA7C-4246-3F0E7D36D9C9}"/>
              </a:ext>
            </a:extLst>
          </p:cNvPr>
          <p:cNvSpPr/>
          <p:nvPr/>
        </p:nvSpPr>
        <p:spPr>
          <a:xfrm>
            <a:off x="2825066" y="4553799"/>
            <a:ext cx="708530" cy="74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0E6118C-C0E6-DAA8-0D28-B28F85430D31}"/>
              </a:ext>
            </a:extLst>
          </p:cNvPr>
          <p:cNvSpPr txBox="1"/>
          <p:nvPr/>
        </p:nvSpPr>
        <p:spPr>
          <a:xfrm>
            <a:off x="2789937" y="4370055"/>
            <a:ext cx="34946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角丸四角形 25">
            <a:extLst>
              <a:ext uri="{FF2B5EF4-FFF2-40B4-BE49-F238E27FC236}">
                <a16:creationId xmlns:a16="http://schemas.microsoft.com/office/drawing/2014/main" id="{5BD43B0A-FA80-C0CF-4B62-00DB751E72AE}"/>
              </a:ext>
            </a:extLst>
          </p:cNvPr>
          <p:cNvSpPr/>
          <p:nvPr/>
        </p:nvSpPr>
        <p:spPr>
          <a:xfrm>
            <a:off x="2861072" y="4688088"/>
            <a:ext cx="637715" cy="186430"/>
          </a:xfrm>
          <a:prstGeom prst="roundRect">
            <a:avLst>
              <a:gd name="adj" fmla="val 32682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r"/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FA5268CC-D09C-5E40-7AB3-FC98DCAEA9A0}"/>
              </a:ext>
            </a:extLst>
          </p:cNvPr>
          <p:cNvSpPr/>
          <p:nvPr/>
        </p:nvSpPr>
        <p:spPr>
          <a:xfrm>
            <a:off x="2828783" y="4627512"/>
            <a:ext cx="719861" cy="98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73ECDEF8-3A9E-819A-8A84-4AE8E46EBF5E}"/>
              </a:ext>
            </a:extLst>
          </p:cNvPr>
          <p:cNvSpPr txBox="1"/>
          <p:nvPr/>
        </p:nvSpPr>
        <p:spPr>
          <a:xfrm>
            <a:off x="2789937" y="4689185"/>
            <a:ext cx="34946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0E7255DA-E073-F646-0487-343802C6F32C}"/>
              </a:ext>
            </a:extLst>
          </p:cNvPr>
          <p:cNvCxnSpPr>
            <a:cxnSpLocks/>
          </p:cNvCxnSpPr>
          <p:nvPr/>
        </p:nvCxnSpPr>
        <p:spPr>
          <a:xfrm>
            <a:off x="4143931" y="4658011"/>
            <a:ext cx="1156608" cy="0"/>
          </a:xfrm>
          <a:prstGeom prst="straightConnector1">
            <a:avLst/>
          </a:prstGeom>
          <a:ln w="254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18ED99E3-2A19-1142-9D47-F567B43190E8}"/>
              </a:ext>
            </a:extLst>
          </p:cNvPr>
          <p:cNvCxnSpPr>
            <a:cxnSpLocks/>
          </p:cNvCxnSpPr>
          <p:nvPr/>
        </p:nvCxnSpPr>
        <p:spPr>
          <a:xfrm>
            <a:off x="2402974" y="4658011"/>
            <a:ext cx="1827705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角丸四角形 30">
            <a:extLst>
              <a:ext uri="{FF2B5EF4-FFF2-40B4-BE49-F238E27FC236}">
                <a16:creationId xmlns:a16="http://schemas.microsoft.com/office/drawing/2014/main" id="{DEE89083-2881-E534-91A2-E7A7E50AB345}"/>
              </a:ext>
            </a:extLst>
          </p:cNvPr>
          <p:cNvSpPr/>
          <p:nvPr/>
        </p:nvSpPr>
        <p:spPr>
          <a:xfrm>
            <a:off x="2204849" y="490445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600C5323-47D1-2A84-6173-0A06D0435729}"/>
              </a:ext>
            </a:extLst>
          </p:cNvPr>
          <p:cNvSpPr txBox="1"/>
          <p:nvPr/>
        </p:nvSpPr>
        <p:spPr>
          <a:xfrm>
            <a:off x="2177979" y="4854133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VOUT</a:t>
            </a:r>
            <a:endParaRPr lang="ja-JP" altLang="en-US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角丸四角形 32">
            <a:extLst>
              <a:ext uri="{FF2B5EF4-FFF2-40B4-BE49-F238E27FC236}">
                <a16:creationId xmlns:a16="http://schemas.microsoft.com/office/drawing/2014/main" id="{29EFC634-B94F-4F49-1F01-C45CF9E362FF}"/>
              </a:ext>
            </a:extLst>
          </p:cNvPr>
          <p:cNvSpPr/>
          <p:nvPr/>
        </p:nvSpPr>
        <p:spPr>
          <a:xfrm>
            <a:off x="2196230" y="4265262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317F34AD-33F9-89A0-AD45-66A655F45F60}"/>
              </a:ext>
            </a:extLst>
          </p:cNvPr>
          <p:cNvSpPr txBox="1"/>
          <p:nvPr/>
        </p:nvSpPr>
        <p:spPr>
          <a:xfrm>
            <a:off x="2149571" y="4212071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MB_CS</a:t>
            </a:r>
          </a:p>
        </p:txBody>
      </p:sp>
      <p:sp>
        <p:nvSpPr>
          <p:cNvPr id="35" name="角丸四角形 34">
            <a:extLst>
              <a:ext uri="{FF2B5EF4-FFF2-40B4-BE49-F238E27FC236}">
                <a16:creationId xmlns:a16="http://schemas.microsoft.com/office/drawing/2014/main" id="{311D1843-25F4-8EBA-854A-E34097BEA315}"/>
              </a:ext>
            </a:extLst>
          </p:cNvPr>
          <p:cNvSpPr/>
          <p:nvPr/>
        </p:nvSpPr>
        <p:spPr>
          <a:xfrm>
            <a:off x="2196230" y="4744960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C0FB53C9-2167-22E4-8554-48A754793214}"/>
              </a:ext>
            </a:extLst>
          </p:cNvPr>
          <p:cNvSpPr txBox="1"/>
          <p:nvPr/>
        </p:nvSpPr>
        <p:spPr>
          <a:xfrm>
            <a:off x="2149571" y="4691769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MB_MOSI</a:t>
            </a:r>
          </a:p>
        </p:txBody>
      </p:sp>
      <p:sp>
        <p:nvSpPr>
          <p:cNvPr id="37" name="角丸四角形 36">
            <a:extLst>
              <a:ext uri="{FF2B5EF4-FFF2-40B4-BE49-F238E27FC236}">
                <a16:creationId xmlns:a16="http://schemas.microsoft.com/office/drawing/2014/main" id="{CDD38295-EBFF-9CBB-FF17-2EB7E2476397}"/>
              </a:ext>
            </a:extLst>
          </p:cNvPr>
          <p:cNvSpPr/>
          <p:nvPr/>
        </p:nvSpPr>
        <p:spPr>
          <a:xfrm>
            <a:off x="2201166" y="4585464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" name="角丸四角形 37">
            <a:extLst>
              <a:ext uri="{FF2B5EF4-FFF2-40B4-BE49-F238E27FC236}">
                <a16:creationId xmlns:a16="http://schemas.microsoft.com/office/drawing/2014/main" id="{912AB7B0-6500-F999-3045-91672E52596D}"/>
              </a:ext>
            </a:extLst>
          </p:cNvPr>
          <p:cNvSpPr/>
          <p:nvPr/>
        </p:nvSpPr>
        <p:spPr>
          <a:xfrm>
            <a:off x="2196399" y="4423893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7D506AA7-3161-C568-9869-ED1D2D4BA419}"/>
              </a:ext>
            </a:extLst>
          </p:cNvPr>
          <p:cNvSpPr txBox="1"/>
          <p:nvPr/>
        </p:nvSpPr>
        <p:spPr>
          <a:xfrm>
            <a:off x="2149740" y="4370702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MB_SCK</a:t>
            </a:r>
          </a:p>
        </p:txBody>
      </p:sp>
      <p:sp>
        <p:nvSpPr>
          <p:cNvPr id="40" name="角丸四角形 39">
            <a:extLst>
              <a:ext uri="{FF2B5EF4-FFF2-40B4-BE49-F238E27FC236}">
                <a16:creationId xmlns:a16="http://schemas.microsoft.com/office/drawing/2014/main" id="{97C452E3-B08D-D319-869F-A3A7CCDF54A6}"/>
              </a:ext>
            </a:extLst>
          </p:cNvPr>
          <p:cNvSpPr/>
          <p:nvPr/>
        </p:nvSpPr>
        <p:spPr>
          <a:xfrm>
            <a:off x="2196230" y="4100924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018706ED-F9F4-7B00-AD69-676AFAB1278F}"/>
              </a:ext>
            </a:extLst>
          </p:cNvPr>
          <p:cNvSpPr txBox="1"/>
          <p:nvPr/>
        </p:nvSpPr>
        <p:spPr>
          <a:xfrm>
            <a:off x="2149571" y="4047733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MB_RST</a:t>
            </a:r>
          </a:p>
        </p:txBody>
      </p:sp>
      <p:sp>
        <p:nvSpPr>
          <p:cNvPr id="42" name="角丸四角形 41">
            <a:extLst>
              <a:ext uri="{FF2B5EF4-FFF2-40B4-BE49-F238E27FC236}">
                <a16:creationId xmlns:a16="http://schemas.microsoft.com/office/drawing/2014/main" id="{ACB13FB4-55EA-9445-1F80-735F055A66C6}"/>
              </a:ext>
            </a:extLst>
          </p:cNvPr>
          <p:cNvSpPr/>
          <p:nvPr/>
        </p:nvSpPr>
        <p:spPr>
          <a:xfrm>
            <a:off x="2198254" y="3936105"/>
            <a:ext cx="566496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9C651476-B5C9-D558-326C-F990ABB94B83}"/>
              </a:ext>
            </a:extLst>
          </p:cNvPr>
          <p:cNvSpPr txBox="1"/>
          <p:nvPr/>
        </p:nvSpPr>
        <p:spPr>
          <a:xfrm>
            <a:off x="2151595" y="3882914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MB_AN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85CBB099-E669-2117-0258-6D6973684787}"/>
              </a:ext>
            </a:extLst>
          </p:cNvPr>
          <p:cNvSpPr txBox="1"/>
          <p:nvPr/>
        </p:nvSpPr>
        <p:spPr>
          <a:xfrm>
            <a:off x="2154507" y="4532273"/>
            <a:ext cx="67372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MB_MISO</a:t>
            </a:r>
          </a:p>
        </p:txBody>
      </p:sp>
      <p:sp>
        <p:nvSpPr>
          <p:cNvPr id="47" name="角丸四角形 46">
            <a:extLst>
              <a:ext uri="{FF2B5EF4-FFF2-40B4-BE49-F238E27FC236}">
                <a16:creationId xmlns:a16="http://schemas.microsoft.com/office/drawing/2014/main" id="{24AA806E-18BE-E151-ED21-B0FC64FEF2C6}"/>
              </a:ext>
            </a:extLst>
          </p:cNvPr>
          <p:cNvSpPr/>
          <p:nvPr/>
        </p:nvSpPr>
        <p:spPr>
          <a:xfrm>
            <a:off x="8823567" y="626891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FDD1DFD5-3BF7-E70F-AF07-09435F357DDE}"/>
              </a:ext>
            </a:extLst>
          </p:cNvPr>
          <p:cNvSpPr txBox="1"/>
          <p:nvPr/>
        </p:nvSpPr>
        <p:spPr>
          <a:xfrm>
            <a:off x="9280370" y="6217084"/>
            <a:ext cx="2588287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= Pin names which can be used in the code</a:t>
            </a:r>
            <a:endParaRPr lang="ja-JP" altLang="en-US" sz="900"/>
          </a:p>
        </p:txBody>
      </p:sp>
    </p:spTree>
    <p:extLst>
      <p:ext uri="{BB962C8B-B14F-4D97-AF65-F5344CB8AC3E}">
        <p14:creationId xmlns:p14="http://schemas.microsoft.com/office/powerpoint/2010/main" val="41657387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DECC44-99B0-9EBE-56CE-9A682678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Available pins</a:t>
            </a:r>
            <a:br>
              <a:rPr kumimoji="1" lang="en-US" altLang="ja-JP" dirty="0"/>
            </a:br>
            <a:r>
              <a:rPr kumimoji="1" lang="en-US" altLang="ja-JP" dirty="0"/>
              <a:t>A153</a:t>
            </a:r>
            <a:endParaRPr kumimoji="1" lang="ja-JP" altLang="en-US"/>
          </a:p>
        </p:txBody>
      </p:sp>
      <p:graphicFrame>
        <p:nvGraphicFramePr>
          <p:cNvPr id="3" name="オブジェクト 2">
            <a:extLst>
              <a:ext uri="{FF2B5EF4-FFF2-40B4-BE49-F238E27FC236}">
                <a16:creationId xmlns:a16="http://schemas.microsoft.com/office/drawing/2014/main" id="{43B7E9EA-03A6-5269-F8F7-CBA4190760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873914"/>
              </p:ext>
            </p:extLst>
          </p:nvPr>
        </p:nvGraphicFramePr>
        <p:xfrm>
          <a:off x="2177363" y="828320"/>
          <a:ext cx="8839053" cy="5886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シート" r:id="rId2" imgW="10985500" imgH="7315200" progId="Excel.Sheet.12">
                  <p:embed/>
                </p:oleObj>
              </mc:Choice>
              <mc:Fallback>
                <p:oleObj name="シート" r:id="rId2" imgW="10985500" imgH="731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77363" y="828320"/>
                        <a:ext cx="8839053" cy="5886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8461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99E612-0029-0C3C-137D-E67C68AB5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Example of defining I3C pins from </a:t>
            </a:r>
            <a:br>
              <a:rPr kumimoji="1" lang="en-US" altLang="ja-JP" dirty="0"/>
            </a:br>
            <a:r>
              <a:rPr kumimoji="1" lang="en-US" altLang="ja-JP" dirty="0"/>
              <a:t>code on FRDM-MCXA153</a:t>
            </a:r>
            <a:endParaRPr kumimoji="1" lang="ja-JP" altLang="en-US"/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A9E1BFA3-CC9D-CFAD-A599-ACAF655C01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4319561" y="1567481"/>
            <a:ext cx="6192000" cy="36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7D9A2FDA-D480-C3C0-32DD-58356FBB991F}"/>
              </a:ext>
            </a:extLst>
          </p:cNvPr>
          <p:cNvCxnSpPr>
            <a:cxnSpLocks/>
          </p:cNvCxnSpPr>
          <p:nvPr/>
        </p:nvCxnSpPr>
        <p:spPr>
          <a:xfrm>
            <a:off x="9288230" y="4097283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6A59C13-1F48-56F2-F3E4-9A2EFA77333E}"/>
              </a:ext>
            </a:extLst>
          </p:cNvPr>
          <p:cNvCxnSpPr>
            <a:cxnSpLocks/>
          </p:cNvCxnSpPr>
          <p:nvPr/>
        </p:nvCxnSpPr>
        <p:spPr>
          <a:xfrm>
            <a:off x="9288230" y="4268733"/>
            <a:ext cx="2267499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FCA7572F-4E4C-557A-52E9-C4FDF47C44A0}"/>
              </a:ext>
            </a:extLst>
          </p:cNvPr>
          <p:cNvCxnSpPr>
            <a:cxnSpLocks/>
          </p:cNvCxnSpPr>
          <p:nvPr/>
        </p:nvCxnSpPr>
        <p:spPr>
          <a:xfrm>
            <a:off x="9288230" y="4437008"/>
            <a:ext cx="2171965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B9799DA6-548B-38AA-2505-28A20F3A433A}"/>
              </a:ext>
            </a:extLst>
          </p:cNvPr>
          <p:cNvCxnSpPr>
            <a:cxnSpLocks/>
          </p:cNvCxnSpPr>
          <p:nvPr/>
        </p:nvCxnSpPr>
        <p:spPr>
          <a:xfrm>
            <a:off x="9288230" y="4605283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EA0F5D67-8F38-98E8-AE4F-5900FC1C2DA2}"/>
              </a:ext>
            </a:extLst>
          </p:cNvPr>
          <p:cNvCxnSpPr>
            <a:cxnSpLocks/>
          </p:cNvCxnSpPr>
          <p:nvPr/>
        </p:nvCxnSpPr>
        <p:spPr>
          <a:xfrm>
            <a:off x="9288230" y="4776733"/>
            <a:ext cx="2090078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FFB3B922-CB91-3959-24BC-B59385B4DCBE}"/>
              </a:ext>
            </a:extLst>
          </p:cNvPr>
          <p:cNvCxnSpPr>
            <a:cxnSpLocks/>
          </p:cNvCxnSpPr>
          <p:nvPr/>
        </p:nvCxnSpPr>
        <p:spPr>
          <a:xfrm>
            <a:off x="9288230" y="4945008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9CAD7A55-48F2-3023-4628-5551EE715F8B}"/>
              </a:ext>
            </a:extLst>
          </p:cNvPr>
          <p:cNvCxnSpPr>
            <a:cxnSpLocks/>
          </p:cNvCxnSpPr>
          <p:nvPr/>
        </p:nvCxnSpPr>
        <p:spPr>
          <a:xfrm>
            <a:off x="9288230" y="5113283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AA656166-C31F-A73E-3835-6B49B709E9FC}"/>
              </a:ext>
            </a:extLst>
          </p:cNvPr>
          <p:cNvCxnSpPr>
            <a:cxnSpLocks/>
          </p:cNvCxnSpPr>
          <p:nvPr/>
        </p:nvCxnSpPr>
        <p:spPr>
          <a:xfrm>
            <a:off x="9288230" y="5284733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角丸四角形 44">
            <a:extLst>
              <a:ext uri="{FF2B5EF4-FFF2-40B4-BE49-F238E27FC236}">
                <a16:creationId xmlns:a16="http://schemas.microsoft.com/office/drawing/2014/main" id="{C498637D-7D26-AFFC-F6B1-2236DDC7E815}"/>
              </a:ext>
            </a:extLst>
          </p:cNvPr>
          <p:cNvSpPr/>
          <p:nvPr/>
        </p:nvSpPr>
        <p:spPr>
          <a:xfrm>
            <a:off x="10701659" y="402480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D7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角丸四角形 45">
            <a:extLst>
              <a:ext uri="{FF2B5EF4-FFF2-40B4-BE49-F238E27FC236}">
                <a16:creationId xmlns:a16="http://schemas.microsoft.com/office/drawing/2014/main" id="{E812C7CC-287E-7A4B-2D9D-7898BFD5D3CC}"/>
              </a:ext>
            </a:extLst>
          </p:cNvPr>
          <p:cNvSpPr/>
          <p:nvPr/>
        </p:nvSpPr>
        <p:spPr>
          <a:xfrm>
            <a:off x="10691750" y="521225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D0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角丸四角形 46">
            <a:extLst>
              <a:ext uri="{FF2B5EF4-FFF2-40B4-BE49-F238E27FC236}">
                <a16:creationId xmlns:a16="http://schemas.microsoft.com/office/drawing/2014/main" id="{30E5661F-D3C9-B822-30EB-E83F7126F3DA}"/>
              </a:ext>
            </a:extLst>
          </p:cNvPr>
          <p:cNvSpPr/>
          <p:nvPr/>
        </p:nvSpPr>
        <p:spPr>
          <a:xfrm>
            <a:off x="10701659" y="436444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角丸四角形 47">
            <a:extLst>
              <a:ext uri="{FF2B5EF4-FFF2-40B4-BE49-F238E27FC236}">
                <a16:creationId xmlns:a16="http://schemas.microsoft.com/office/drawing/2014/main" id="{7A50D3A8-D841-7009-FA82-281F4925C98C}"/>
              </a:ext>
            </a:extLst>
          </p:cNvPr>
          <p:cNvSpPr/>
          <p:nvPr/>
        </p:nvSpPr>
        <p:spPr>
          <a:xfrm>
            <a:off x="10701659" y="453300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9" name="角丸四角形 48">
            <a:extLst>
              <a:ext uri="{FF2B5EF4-FFF2-40B4-BE49-F238E27FC236}">
                <a16:creationId xmlns:a16="http://schemas.microsoft.com/office/drawing/2014/main" id="{91B3593C-6DFD-16AC-860B-604D8540E6D0}"/>
              </a:ext>
            </a:extLst>
          </p:cNvPr>
          <p:cNvSpPr/>
          <p:nvPr/>
        </p:nvSpPr>
        <p:spPr>
          <a:xfrm>
            <a:off x="10697683" y="486855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0" name="角丸四角形 49">
            <a:extLst>
              <a:ext uri="{FF2B5EF4-FFF2-40B4-BE49-F238E27FC236}">
                <a16:creationId xmlns:a16="http://schemas.microsoft.com/office/drawing/2014/main" id="{FA9718D1-AAAC-D692-20BC-01E136113D18}"/>
              </a:ext>
            </a:extLst>
          </p:cNvPr>
          <p:cNvSpPr/>
          <p:nvPr/>
        </p:nvSpPr>
        <p:spPr>
          <a:xfrm>
            <a:off x="10693129" y="503683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1" name="角丸四角形 50">
            <a:extLst>
              <a:ext uri="{FF2B5EF4-FFF2-40B4-BE49-F238E27FC236}">
                <a16:creationId xmlns:a16="http://schemas.microsoft.com/office/drawing/2014/main" id="{4DE5D54C-0442-BD65-BC43-A1AEE17B360A}"/>
              </a:ext>
            </a:extLst>
          </p:cNvPr>
          <p:cNvSpPr/>
          <p:nvPr/>
        </p:nvSpPr>
        <p:spPr>
          <a:xfrm>
            <a:off x="10701659" y="419466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D6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C1AA5901-C570-F1C0-96B5-D49C6B2116CB}"/>
              </a:ext>
            </a:extLst>
          </p:cNvPr>
          <p:cNvCxnSpPr>
            <a:cxnSpLocks/>
          </p:cNvCxnSpPr>
          <p:nvPr/>
        </p:nvCxnSpPr>
        <p:spPr>
          <a:xfrm>
            <a:off x="9295846" y="263140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A402AC52-A0FD-5818-10DA-93200554D79F}"/>
              </a:ext>
            </a:extLst>
          </p:cNvPr>
          <p:cNvCxnSpPr>
            <a:cxnSpLocks/>
          </p:cNvCxnSpPr>
          <p:nvPr/>
        </p:nvCxnSpPr>
        <p:spPr>
          <a:xfrm>
            <a:off x="9295846" y="280285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BF4D8255-3EB7-0706-0806-0EDB774735FE}"/>
              </a:ext>
            </a:extLst>
          </p:cNvPr>
          <p:cNvCxnSpPr>
            <a:cxnSpLocks/>
          </p:cNvCxnSpPr>
          <p:nvPr/>
        </p:nvCxnSpPr>
        <p:spPr>
          <a:xfrm>
            <a:off x="9295846" y="297113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AF595AC6-34EA-F39F-1A9C-1DA31894211D}"/>
              </a:ext>
            </a:extLst>
          </p:cNvPr>
          <p:cNvCxnSpPr>
            <a:cxnSpLocks/>
          </p:cNvCxnSpPr>
          <p:nvPr/>
        </p:nvCxnSpPr>
        <p:spPr>
          <a:xfrm>
            <a:off x="9295846" y="313940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8D283754-2214-53FD-80B3-222E73C0E664}"/>
              </a:ext>
            </a:extLst>
          </p:cNvPr>
          <p:cNvCxnSpPr>
            <a:cxnSpLocks/>
          </p:cNvCxnSpPr>
          <p:nvPr/>
        </p:nvCxnSpPr>
        <p:spPr>
          <a:xfrm>
            <a:off x="9295846" y="331085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136051B-73ED-9628-F166-7E1C6674D6CB}"/>
              </a:ext>
            </a:extLst>
          </p:cNvPr>
          <p:cNvCxnSpPr>
            <a:cxnSpLocks/>
          </p:cNvCxnSpPr>
          <p:nvPr/>
        </p:nvCxnSpPr>
        <p:spPr>
          <a:xfrm>
            <a:off x="9295846" y="3479130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E7714195-0C16-7C4C-D924-6196ECD48E87}"/>
              </a:ext>
            </a:extLst>
          </p:cNvPr>
          <p:cNvCxnSpPr>
            <a:cxnSpLocks/>
          </p:cNvCxnSpPr>
          <p:nvPr/>
        </p:nvCxnSpPr>
        <p:spPr>
          <a:xfrm>
            <a:off x="9295846" y="364740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02E929D2-62EA-6957-1B12-AA1DF5329F01}"/>
              </a:ext>
            </a:extLst>
          </p:cNvPr>
          <p:cNvCxnSpPr>
            <a:cxnSpLocks/>
          </p:cNvCxnSpPr>
          <p:nvPr/>
        </p:nvCxnSpPr>
        <p:spPr>
          <a:xfrm>
            <a:off x="9295846" y="3818855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角丸四角形 59">
            <a:extLst>
              <a:ext uri="{FF2B5EF4-FFF2-40B4-BE49-F238E27FC236}">
                <a16:creationId xmlns:a16="http://schemas.microsoft.com/office/drawing/2014/main" id="{50756ED1-7C5E-E727-66E0-9E7432F3983E}"/>
              </a:ext>
            </a:extLst>
          </p:cNvPr>
          <p:cNvSpPr/>
          <p:nvPr/>
        </p:nvSpPr>
        <p:spPr>
          <a:xfrm>
            <a:off x="9454723" y="2739175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1" name="角丸四角形 60">
            <a:extLst>
              <a:ext uri="{FF2B5EF4-FFF2-40B4-BE49-F238E27FC236}">
                <a16:creationId xmlns:a16="http://schemas.microsoft.com/office/drawing/2014/main" id="{7A6265D8-5BBE-B4BF-AE27-BD6B748D5ABF}"/>
              </a:ext>
            </a:extLst>
          </p:cNvPr>
          <p:cNvSpPr/>
          <p:nvPr/>
        </p:nvSpPr>
        <p:spPr>
          <a:xfrm>
            <a:off x="10709275" y="255892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角丸四角形 61">
            <a:extLst>
              <a:ext uri="{FF2B5EF4-FFF2-40B4-BE49-F238E27FC236}">
                <a16:creationId xmlns:a16="http://schemas.microsoft.com/office/drawing/2014/main" id="{BFA33607-56BD-0FDE-AFB5-7E1B77C3CFD1}"/>
              </a:ext>
            </a:extLst>
          </p:cNvPr>
          <p:cNvSpPr/>
          <p:nvPr/>
        </p:nvSpPr>
        <p:spPr>
          <a:xfrm>
            <a:off x="10699366" y="374637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D8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角丸四角形 62">
            <a:extLst>
              <a:ext uri="{FF2B5EF4-FFF2-40B4-BE49-F238E27FC236}">
                <a16:creationId xmlns:a16="http://schemas.microsoft.com/office/drawing/2014/main" id="{FFAFEEDD-99AB-42FD-0041-FC2BE77B2352}"/>
              </a:ext>
            </a:extLst>
          </p:cNvPr>
          <p:cNvSpPr/>
          <p:nvPr/>
        </p:nvSpPr>
        <p:spPr>
          <a:xfrm>
            <a:off x="10709275" y="289856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4" name="角丸四角形 63">
            <a:extLst>
              <a:ext uri="{FF2B5EF4-FFF2-40B4-BE49-F238E27FC236}">
                <a16:creationId xmlns:a16="http://schemas.microsoft.com/office/drawing/2014/main" id="{70AC3423-3465-6050-827B-E59C6CFE2312}"/>
              </a:ext>
            </a:extLst>
          </p:cNvPr>
          <p:cNvSpPr/>
          <p:nvPr/>
        </p:nvSpPr>
        <p:spPr>
          <a:xfrm>
            <a:off x="10709275" y="306712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角丸四角形 64">
            <a:extLst>
              <a:ext uri="{FF2B5EF4-FFF2-40B4-BE49-F238E27FC236}">
                <a16:creationId xmlns:a16="http://schemas.microsoft.com/office/drawing/2014/main" id="{0EA3A4BB-A337-F455-1BE4-76F7CAFD3621}"/>
              </a:ext>
            </a:extLst>
          </p:cNvPr>
          <p:cNvSpPr/>
          <p:nvPr/>
        </p:nvSpPr>
        <p:spPr>
          <a:xfrm>
            <a:off x="10709275" y="323529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6" name="角丸四角形 65">
            <a:extLst>
              <a:ext uri="{FF2B5EF4-FFF2-40B4-BE49-F238E27FC236}">
                <a16:creationId xmlns:a16="http://schemas.microsoft.com/office/drawing/2014/main" id="{E811421C-831B-E037-996A-5696232548DD}"/>
              </a:ext>
            </a:extLst>
          </p:cNvPr>
          <p:cNvSpPr/>
          <p:nvPr/>
        </p:nvSpPr>
        <p:spPr>
          <a:xfrm>
            <a:off x="10705299" y="340268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角丸四角形 66">
            <a:extLst>
              <a:ext uri="{FF2B5EF4-FFF2-40B4-BE49-F238E27FC236}">
                <a16:creationId xmlns:a16="http://schemas.microsoft.com/office/drawing/2014/main" id="{C2E26D33-CBCB-610C-9FD1-ED94F32D647D}"/>
              </a:ext>
            </a:extLst>
          </p:cNvPr>
          <p:cNvSpPr/>
          <p:nvPr/>
        </p:nvSpPr>
        <p:spPr>
          <a:xfrm>
            <a:off x="10700745" y="357095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D9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8" name="角丸四角形 67">
            <a:extLst>
              <a:ext uri="{FF2B5EF4-FFF2-40B4-BE49-F238E27FC236}">
                <a16:creationId xmlns:a16="http://schemas.microsoft.com/office/drawing/2014/main" id="{184515D7-61A2-1625-1FCE-F7265AE11E8A}"/>
              </a:ext>
            </a:extLst>
          </p:cNvPr>
          <p:cNvSpPr/>
          <p:nvPr/>
        </p:nvSpPr>
        <p:spPr>
          <a:xfrm>
            <a:off x="10709275" y="272878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326F60E5-8C75-C48A-2BB3-E1883BEF5F8F}"/>
              </a:ext>
            </a:extLst>
          </p:cNvPr>
          <p:cNvCxnSpPr>
            <a:cxnSpLocks/>
          </p:cNvCxnSpPr>
          <p:nvPr/>
        </p:nvCxnSpPr>
        <p:spPr>
          <a:xfrm>
            <a:off x="9295846" y="2284585"/>
            <a:ext cx="1983750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3BCA2370-2045-2E22-2512-B9564C83D6DF}"/>
              </a:ext>
            </a:extLst>
          </p:cNvPr>
          <p:cNvCxnSpPr>
            <a:cxnSpLocks/>
          </p:cNvCxnSpPr>
          <p:nvPr/>
        </p:nvCxnSpPr>
        <p:spPr>
          <a:xfrm>
            <a:off x="9295846" y="2456035"/>
            <a:ext cx="225988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角丸四角形 70">
            <a:extLst>
              <a:ext uri="{FF2B5EF4-FFF2-40B4-BE49-F238E27FC236}">
                <a16:creationId xmlns:a16="http://schemas.microsoft.com/office/drawing/2014/main" id="{D61775BF-5748-C4EF-255C-6DD47EB48D14}"/>
              </a:ext>
            </a:extLst>
          </p:cNvPr>
          <p:cNvSpPr/>
          <p:nvPr/>
        </p:nvSpPr>
        <p:spPr>
          <a:xfrm>
            <a:off x="9985408" y="2212406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I2C/I3C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2" name="角丸四角形 71">
            <a:extLst>
              <a:ext uri="{FF2B5EF4-FFF2-40B4-BE49-F238E27FC236}">
                <a16:creationId xmlns:a16="http://schemas.microsoft.com/office/drawing/2014/main" id="{07073451-9E2C-C251-2EAA-82FE21D13069}"/>
              </a:ext>
            </a:extLst>
          </p:cNvPr>
          <p:cNvSpPr/>
          <p:nvPr/>
        </p:nvSpPr>
        <p:spPr>
          <a:xfrm>
            <a:off x="10709275" y="2221205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3" name="角丸四角形 72">
            <a:extLst>
              <a:ext uri="{FF2B5EF4-FFF2-40B4-BE49-F238E27FC236}">
                <a16:creationId xmlns:a16="http://schemas.microsoft.com/office/drawing/2014/main" id="{CD0AD345-8212-2EA5-2609-DEF4955C89A1}"/>
              </a:ext>
            </a:extLst>
          </p:cNvPr>
          <p:cNvSpPr/>
          <p:nvPr/>
        </p:nvSpPr>
        <p:spPr>
          <a:xfrm>
            <a:off x="10709275" y="239106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265D2D1-8D33-9E01-94FB-C600D9986BF6}"/>
              </a:ext>
            </a:extLst>
          </p:cNvPr>
          <p:cNvSpPr txBox="1"/>
          <p:nvPr/>
        </p:nvSpPr>
        <p:spPr>
          <a:xfrm>
            <a:off x="10715082" y="2167789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D19</a:t>
            </a:r>
            <a:endParaRPr lang="ja-JP" altLang="en-US" sz="900"/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480C5BD0-1456-DE1B-E360-D38247FB9A4C}"/>
              </a:ext>
            </a:extLst>
          </p:cNvPr>
          <p:cNvSpPr txBox="1"/>
          <p:nvPr/>
        </p:nvSpPr>
        <p:spPr>
          <a:xfrm>
            <a:off x="10715082" y="234227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D18</a:t>
            </a:r>
            <a:endParaRPr lang="ja-JP" altLang="en-US" sz="900"/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7243BF98-A08E-C803-1CC9-4C9FFBF84039}"/>
              </a:ext>
            </a:extLst>
          </p:cNvPr>
          <p:cNvSpPr txBox="1"/>
          <p:nvPr/>
        </p:nvSpPr>
        <p:spPr>
          <a:xfrm>
            <a:off x="10715082" y="284987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D13</a:t>
            </a:r>
            <a:endParaRPr lang="ja-JP" altLang="en-US" sz="900"/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B5FB55E9-64E1-2A68-9536-12DC8654D9B2}"/>
              </a:ext>
            </a:extLst>
          </p:cNvPr>
          <p:cNvSpPr txBox="1"/>
          <p:nvPr/>
        </p:nvSpPr>
        <p:spPr>
          <a:xfrm>
            <a:off x="10711257" y="3018796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D12</a:t>
            </a:r>
            <a:endParaRPr lang="ja-JP" altLang="en-US" sz="900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45005E6C-77BA-D15A-5C24-A364B87013C1}"/>
              </a:ext>
            </a:extLst>
          </p:cNvPr>
          <p:cNvSpPr txBox="1"/>
          <p:nvPr/>
        </p:nvSpPr>
        <p:spPr>
          <a:xfrm>
            <a:off x="10707432" y="3186467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D11</a:t>
            </a:r>
            <a:endParaRPr lang="ja-JP" altLang="en-US" sz="900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C0D9964F-4B39-4EF6-4DA4-4D259F74D43F}"/>
              </a:ext>
            </a:extLst>
          </p:cNvPr>
          <p:cNvSpPr txBox="1"/>
          <p:nvPr/>
        </p:nvSpPr>
        <p:spPr>
          <a:xfrm>
            <a:off x="10711257" y="335253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D10</a:t>
            </a:r>
            <a:endParaRPr lang="ja-JP" altLang="en-US" sz="900"/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658DD296-0C56-397F-E35F-F17D2CFFDBA4}"/>
              </a:ext>
            </a:extLst>
          </p:cNvPr>
          <p:cNvSpPr txBox="1"/>
          <p:nvPr/>
        </p:nvSpPr>
        <p:spPr>
          <a:xfrm>
            <a:off x="10349347" y="2189098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81" name="テキスト ボックス 80">
            <a:extLst>
              <a:ext uri="{FF2B5EF4-FFF2-40B4-BE49-F238E27FC236}">
                <a16:creationId xmlns:a16="http://schemas.microsoft.com/office/drawing/2014/main" id="{857EB04E-566F-6113-6FCF-81CA1F6447AB}"/>
              </a:ext>
            </a:extLst>
          </p:cNvPr>
          <p:cNvSpPr txBox="1"/>
          <p:nvPr/>
        </p:nvSpPr>
        <p:spPr>
          <a:xfrm>
            <a:off x="10697105" y="251510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AREF</a:t>
            </a:r>
            <a:endParaRPr lang="ja-JP" altLang="en-US" sz="900"/>
          </a:p>
        </p:txBody>
      </p:sp>
      <p:sp>
        <p:nvSpPr>
          <p:cNvPr id="82" name="テキスト ボックス 81">
            <a:extLst>
              <a:ext uri="{FF2B5EF4-FFF2-40B4-BE49-F238E27FC236}">
                <a16:creationId xmlns:a16="http://schemas.microsoft.com/office/drawing/2014/main" id="{BC771F70-CC59-4BB4-3D15-CA2FC33D1CF7}"/>
              </a:ext>
            </a:extLst>
          </p:cNvPr>
          <p:cNvSpPr txBox="1"/>
          <p:nvPr/>
        </p:nvSpPr>
        <p:spPr>
          <a:xfrm>
            <a:off x="10707432" y="268403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cxnSp>
        <p:nvCxnSpPr>
          <p:cNvPr id="83" name="直線矢印コネクタ 82">
            <a:extLst>
              <a:ext uri="{FF2B5EF4-FFF2-40B4-BE49-F238E27FC236}">
                <a16:creationId xmlns:a16="http://schemas.microsoft.com/office/drawing/2014/main" id="{3F226DAC-BF84-BEA5-839E-682E0BDCA5C1}"/>
              </a:ext>
            </a:extLst>
          </p:cNvPr>
          <p:cNvCxnSpPr>
            <a:cxnSpLocks/>
          </p:cNvCxnSpPr>
          <p:nvPr/>
        </p:nvCxnSpPr>
        <p:spPr>
          <a:xfrm>
            <a:off x="9195806" y="5792733"/>
            <a:ext cx="2264389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8C7EFF79-276F-D02D-C3D2-A5C2FF13306A}"/>
              </a:ext>
            </a:extLst>
          </p:cNvPr>
          <p:cNvCxnSpPr>
            <a:cxnSpLocks/>
          </p:cNvCxnSpPr>
          <p:nvPr/>
        </p:nvCxnSpPr>
        <p:spPr>
          <a:xfrm>
            <a:off x="9195806" y="5964183"/>
            <a:ext cx="2182502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角丸四角形 84">
            <a:extLst>
              <a:ext uri="{FF2B5EF4-FFF2-40B4-BE49-F238E27FC236}">
                <a16:creationId xmlns:a16="http://schemas.microsoft.com/office/drawing/2014/main" id="{568A39F6-BC75-5B54-3D2D-9ABB6CBA15C9}"/>
              </a:ext>
            </a:extLst>
          </p:cNvPr>
          <p:cNvSpPr/>
          <p:nvPr/>
        </p:nvSpPr>
        <p:spPr>
          <a:xfrm>
            <a:off x="9985408" y="5730657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I3C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CD16DF8A-FC66-B500-1330-F8022B087347}"/>
              </a:ext>
            </a:extLst>
          </p:cNvPr>
          <p:cNvSpPr txBox="1"/>
          <p:nvPr/>
        </p:nvSpPr>
        <p:spPr>
          <a:xfrm>
            <a:off x="10244833" y="5725105"/>
            <a:ext cx="4184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lang="ja-JP" altLang="en-US" sz="800">
              <a:solidFill>
                <a:schemeClr val="bg1"/>
              </a:solidFill>
            </a:endParaRPr>
          </a:p>
        </p:txBody>
      </p: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A7D49B56-FD45-0341-8A47-98773BD6F68C}"/>
              </a:ext>
            </a:extLst>
          </p:cNvPr>
          <p:cNvCxnSpPr>
            <a:cxnSpLocks/>
          </p:cNvCxnSpPr>
          <p:nvPr/>
        </p:nvCxnSpPr>
        <p:spPr>
          <a:xfrm>
            <a:off x="6992356" y="5164012"/>
            <a:ext cx="0" cy="787471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8EDF094-C292-67B9-D9BD-BFB6AA09BE8C}"/>
              </a:ext>
            </a:extLst>
          </p:cNvPr>
          <p:cNvCxnSpPr>
            <a:cxnSpLocks/>
          </p:cNvCxnSpPr>
          <p:nvPr/>
        </p:nvCxnSpPr>
        <p:spPr>
          <a:xfrm>
            <a:off x="7230481" y="5164012"/>
            <a:ext cx="0" cy="613448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F2E6BCF4-F33D-A5CA-FF0B-AEB0D6F454DC}"/>
              </a:ext>
            </a:extLst>
          </p:cNvPr>
          <p:cNvCxnSpPr>
            <a:cxnSpLocks/>
          </p:cNvCxnSpPr>
          <p:nvPr/>
        </p:nvCxnSpPr>
        <p:spPr>
          <a:xfrm>
            <a:off x="7220956" y="5790160"/>
            <a:ext cx="1974850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矢印コネクタ 89">
            <a:extLst>
              <a:ext uri="{FF2B5EF4-FFF2-40B4-BE49-F238E27FC236}">
                <a16:creationId xmlns:a16="http://schemas.microsoft.com/office/drawing/2014/main" id="{25126165-16B2-54A4-9A84-D08D9FCB6847}"/>
              </a:ext>
            </a:extLst>
          </p:cNvPr>
          <p:cNvCxnSpPr>
            <a:cxnSpLocks/>
          </p:cNvCxnSpPr>
          <p:nvPr/>
        </p:nvCxnSpPr>
        <p:spPr>
          <a:xfrm>
            <a:off x="6992356" y="5964183"/>
            <a:ext cx="2203450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00CC18B6-1376-055D-57F7-06EBDC02F30E}"/>
              </a:ext>
            </a:extLst>
          </p:cNvPr>
          <p:cNvCxnSpPr>
            <a:cxnSpLocks/>
          </p:cNvCxnSpPr>
          <p:nvPr/>
        </p:nvCxnSpPr>
        <p:spPr>
          <a:xfrm>
            <a:off x="9185992" y="5458560"/>
            <a:ext cx="1505758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線矢印コネクタ 91">
            <a:extLst>
              <a:ext uri="{FF2B5EF4-FFF2-40B4-BE49-F238E27FC236}">
                <a16:creationId xmlns:a16="http://schemas.microsoft.com/office/drawing/2014/main" id="{115F125D-4640-E46B-EA88-D5321555A2E0}"/>
              </a:ext>
            </a:extLst>
          </p:cNvPr>
          <p:cNvCxnSpPr>
            <a:cxnSpLocks/>
          </p:cNvCxnSpPr>
          <p:nvPr/>
        </p:nvCxnSpPr>
        <p:spPr>
          <a:xfrm>
            <a:off x="9185992" y="5630010"/>
            <a:ext cx="1505758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角丸四角形 92">
            <a:extLst>
              <a:ext uri="{FF2B5EF4-FFF2-40B4-BE49-F238E27FC236}">
                <a16:creationId xmlns:a16="http://schemas.microsoft.com/office/drawing/2014/main" id="{EB9FEC33-0C15-F65A-7AAA-CCE080FF4E36}"/>
              </a:ext>
            </a:extLst>
          </p:cNvPr>
          <p:cNvSpPr/>
          <p:nvPr/>
        </p:nvSpPr>
        <p:spPr>
          <a:xfrm>
            <a:off x="9975594" y="5396484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4" name="テキスト ボックス 93">
            <a:extLst>
              <a:ext uri="{FF2B5EF4-FFF2-40B4-BE49-F238E27FC236}">
                <a16:creationId xmlns:a16="http://schemas.microsoft.com/office/drawing/2014/main" id="{1466BF22-D4D5-E5D2-6C4F-BA5BED4A8E8D}"/>
              </a:ext>
            </a:extLst>
          </p:cNvPr>
          <p:cNvSpPr txBox="1"/>
          <p:nvPr/>
        </p:nvSpPr>
        <p:spPr>
          <a:xfrm>
            <a:off x="10235019" y="5390932"/>
            <a:ext cx="4184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lang="ja-JP" altLang="en-US" sz="800">
              <a:solidFill>
                <a:schemeClr val="bg1"/>
              </a:solidFill>
            </a:endParaRPr>
          </a:p>
        </p:txBody>
      </p:sp>
      <p:cxnSp>
        <p:nvCxnSpPr>
          <p:cNvPr id="95" name="直線矢印コネクタ 94">
            <a:extLst>
              <a:ext uri="{FF2B5EF4-FFF2-40B4-BE49-F238E27FC236}">
                <a16:creationId xmlns:a16="http://schemas.microsoft.com/office/drawing/2014/main" id="{FAE0F79C-3173-34AD-D5E5-82BE70A0B4F9}"/>
              </a:ext>
            </a:extLst>
          </p:cNvPr>
          <p:cNvCxnSpPr>
            <a:cxnSpLocks/>
          </p:cNvCxnSpPr>
          <p:nvPr/>
        </p:nvCxnSpPr>
        <p:spPr>
          <a:xfrm>
            <a:off x="8576487" y="5455987"/>
            <a:ext cx="609505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ABB30AF-4FAB-17D5-3648-F56383399131}"/>
              </a:ext>
            </a:extLst>
          </p:cNvPr>
          <p:cNvCxnSpPr>
            <a:cxnSpLocks/>
          </p:cNvCxnSpPr>
          <p:nvPr/>
        </p:nvCxnSpPr>
        <p:spPr>
          <a:xfrm>
            <a:off x="8460514" y="5630010"/>
            <a:ext cx="725478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7D0F26C6-B84C-577C-73E6-72E10B27E929}"/>
              </a:ext>
            </a:extLst>
          </p:cNvPr>
          <p:cNvCxnSpPr>
            <a:cxnSpLocks/>
          </p:cNvCxnSpPr>
          <p:nvPr/>
        </p:nvCxnSpPr>
        <p:spPr>
          <a:xfrm>
            <a:off x="8460514" y="4894148"/>
            <a:ext cx="0" cy="735862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D587DC2-4F6B-D257-D54A-C27FB6A9327E}"/>
              </a:ext>
            </a:extLst>
          </p:cNvPr>
          <p:cNvCxnSpPr>
            <a:cxnSpLocks/>
          </p:cNvCxnSpPr>
          <p:nvPr/>
        </p:nvCxnSpPr>
        <p:spPr>
          <a:xfrm>
            <a:off x="8576487" y="4734396"/>
            <a:ext cx="0" cy="721591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5D4CDDBE-581E-E382-653A-8696CC3006B8}"/>
              </a:ext>
            </a:extLst>
          </p:cNvPr>
          <p:cNvCxnSpPr>
            <a:cxnSpLocks/>
          </p:cNvCxnSpPr>
          <p:nvPr/>
        </p:nvCxnSpPr>
        <p:spPr>
          <a:xfrm>
            <a:off x="8247709" y="4734396"/>
            <a:ext cx="335758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4B914885-1E7C-6E1C-25BF-A2700AD2E218}"/>
              </a:ext>
            </a:extLst>
          </p:cNvPr>
          <p:cNvCxnSpPr>
            <a:cxnSpLocks/>
          </p:cNvCxnSpPr>
          <p:nvPr/>
        </p:nvCxnSpPr>
        <p:spPr>
          <a:xfrm>
            <a:off x="8247709" y="4894148"/>
            <a:ext cx="212805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角丸四角形 100">
            <a:extLst>
              <a:ext uri="{FF2B5EF4-FFF2-40B4-BE49-F238E27FC236}">
                <a16:creationId xmlns:a16="http://schemas.microsoft.com/office/drawing/2014/main" id="{8AA7A52F-A24D-43AA-BC57-FDABE7A7E2BB}"/>
              </a:ext>
            </a:extLst>
          </p:cNvPr>
          <p:cNvSpPr/>
          <p:nvPr/>
        </p:nvSpPr>
        <p:spPr>
          <a:xfrm>
            <a:off x="11179908" y="221458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" name="角丸四角形 101">
            <a:extLst>
              <a:ext uri="{FF2B5EF4-FFF2-40B4-BE49-F238E27FC236}">
                <a16:creationId xmlns:a16="http://schemas.microsoft.com/office/drawing/2014/main" id="{16F1C455-C486-F60D-037B-383A8BF20025}"/>
              </a:ext>
            </a:extLst>
          </p:cNvPr>
          <p:cNvSpPr/>
          <p:nvPr/>
        </p:nvSpPr>
        <p:spPr>
          <a:xfrm>
            <a:off x="11178102" y="238585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" name="角丸四角形 102">
            <a:extLst>
              <a:ext uri="{FF2B5EF4-FFF2-40B4-BE49-F238E27FC236}">
                <a16:creationId xmlns:a16="http://schemas.microsoft.com/office/drawing/2014/main" id="{1E20CDB9-E8DC-F867-F817-CE63EA5D20FD}"/>
              </a:ext>
            </a:extLst>
          </p:cNvPr>
          <p:cNvSpPr/>
          <p:nvPr/>
        </p:nvSpPr>
        <p:spPr>
          <a:xfrm>
            <a:off x="11180488" y="5737737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" name="角丸四角形 103">
            <a:extLst>
              <a:ext uri="{FF2B5EF4-FFF2-40B4-BE49-F238E27FC236}">
                <a16:creationId xmlns:a16="http://schemas.microsoft.com/office/drawing/2014/main" id="{5AEB59A9-D840-D6F7-2D0D-81E9BBC184B2}"/>
              </a:ext>
            </a:extLst>
          </p:cNvPr>
          <p:cNvSpPr/>
          <p:nvPr/>
        </p:nvSpPr>
        <p:spPr>
          <a:xfrm>
            <a:off x="11183903" y="592211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56B8EE81-AC63-D7C2-D18A-4A37AFE7A54D}"/>
              </a:ext>
            </a:extLst>
          </p:cNvPr>
          <p:cNvSpPr txBox="1"/>
          <p:nvPr/>
        </p:nvSpPr>
        <p:spPr>
          <a:xfrm>
            <a:off x="11111684" y="2159306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I2C_SDA</a:t>
            </a:r>
            <a:endParaRPr lang="ja-JP" altLang="en-US" sz="900"/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930D3BB6-BE25-D873-93C1-046B8CE8B848}"/>
              </a:ext>
            </a:extLst>
          </p:cNvPr>
          <p:cNvSpPr txBox="1"/>
          <p:nvPr/>
        </p:nvSpPr>
        <p:spPr>
          <a:xfrm>
            <a:off x="11111684" y="2329369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I2C_SCL</a:t>
            </a:r>
            <a:endParaRPr lang="ja-JP" altLang="en-US" sz="900"/>
          </a:p>
        </p:txBody>
      </p:sp>
      <p:sp>
        <p:nvSpPr>
          <p:cNvPr id="107" name="テキスト ボックス 106">
            <a:extLst>
              <a:ext uri="{FF2B5EF4-FFF2-40B4-BE49-F238E27FC236}">
                <a16:creationId xmlns:a16="http://schemas.microsoft.com/office/drawing/2014/main" id="{56B5EDAD-D598-B81B-6E3D-5BB001BAE0AA}"/>
              </a:ext>
            </a:extLst>
          </p:cNvPr>
          <p:cNvSpPr txBox="1"/>
          <p:nvPr/>
        </p:nvSpPr>
        <p:spPr>
          <a:xfrm>
            <a:off x="11110249" y="5682165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I3C_SDA</a:t>
            </a:r>
            <a:endParaRPr lang="ja-JP" altLang="en-US" sz="900"/>
          </a:p>
        </p:txBody>
      </p:sp>
      <p:sp>
        <p:nvSpPr>
          <p:cNvPr id="108" name="テキスト ボックス 107">
            <a:extLst>
              <a:ext uri="{FF2B5EF4-FFF2-40B4-BE49-F238E27FC236}">
                <a16:creationId xmlns:a16="http://schemas.microsoft.com/office/drawing/2014/main" id="{C578E1F2-D402-ABD1-7F67-DB051FAE77C9}"/>
              </a:ext>
            </a:extLst>
          </p:cNvPr>
          <p:cNvSpPr txBox="1"/>
          <p:nvPr/>
        </p:nvSpPr>
        <p:spPr>
          <a:xfrm>
            <a:off x="11110249" y="5864928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I3C_SCL</a:t>
            </a:r>
            <a:endParaRPr lang="ja-JP" altLang="en-US" sz="900"/>
          </a:p>
        </p:txBody>
      </p:sp>
      <p:sp>
        <p:nvSpPr>
          <p:cNvPr id="111" name="角丸四角形 110">
            <a:extLst>
              <a:ext uri="{FF2B5EF4-FFF2-40B4-BE49-F238E27FC236}">
                <a16:creationId xmlns:a16="http://schemas.microsoft.com/office/drawing/2014/main" id="{64FB6007-976E-9524-E907-B7BF97E6CD86}"/>
              </a:ext>
            </a:extLst>
          </p:cNvPr>
          <p:cNvSpPr/>
          <p:nvPr/>
        </p:nvSpPr>
        <p:spPr>
          <a:xfrm>
            <a:off x="11176210" y="4703436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" name="角丸四角形 111">
            <a:extLst>
              <a:ext uri="{FF2B5EF4-FFF2-40B4-BE49-F238E27FC236}">
                <a16:creationId xmlns:a16="http://schemas.microsoft.com/office/drawing/2014/main" id="{51DB8667-3672-1FD3-EE93-1B69D9FF382C}"/>
              </a:ext>
            </a:extLst>
          </p:cNvPr>
          <p:cNvSpPr/>
          <p:nvPr/>
        </p:nvSpPr>
        <p:spPr>
          <a:xfrm>
            <a:off x="11174785" y="4366994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" name="角丸四角形 112">
            <a:extLst>
              <a:ext uri="{FF2B5EF4-FFF2-40B4-BE49-F238E27FC236}">
                <a16:creationId xmlns:a16="http://schemas.microsoft.com/office/drawing/2014/main" id="{0E12C802-49CC-EF37-E508-38DCCCEA8885}"/>
              </a:ext>
            </a:extLst>
          </p:cNvPr>
          <p:cNvSpPr/>
          <p:nvPr/>
        </p:nvSpPr>
        <p:spPr>
          <a:xfrm>
            <a:off x="11177614" y="4196617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" name="テキスト ボックス 113">
            <a:extLst>
              <a:ext uri="{FF2B5EF4-FFF2-40B4-BE49-F238E27FC236}">
                <a16:creationId xmlns:a16="http://schemas.microsoft.com/office/drawing/2014/main" id="{782672FD-65ED-5F10-8345-E7B863ED5419}"/>
              </a:ext>
            </a:extLst>
          </p:cNvPr>
          <p:cNvSpPr txBox="1"/>
          <p:nvPr/>
        </p:nvSpPr>
        <p:spPr>
          <a:xfrm>
            <a:off x="11177496" y="4654510"/>
            <a:ext cx="51162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BLUE</a:t>
            </a:r>
            <a:endParaRPr lang="ja-JP" altLang="en-US" sz="900"/>
          </a:p>
        </p:txBody>
      </p:sp>
      <p:sp>
        <p:nvSpPr>
          <p:cNvPr id="115" name="テキスト ボックス 114">
            <a:extLst>
              <a:ext uri="{FF2B5EF4-FFF2-40B4-BE49-F238E27FC236}">
                <a16:creationId xmlns:a16="http://schemas.microsoft.com/office/drawing/2014/main" id="{813E643F-47E9-8750-E5F3-EDC2143192F0}"/>
              </a:ext>
            </a:extLst>
          </p:cNvPr>
          <p:cNvSpPr txBox="1"/>
          <p:nvPr/>
        </p:nvSpPr>
        <p:spPr>
          <a:xfrm>
            <a:off x="11214147" y="4317651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</a:t>
            </a:r>
            <a:endParaRPr lang="ja-JP" altLang="en-US" sz="900"/>
          </a:p>
        </p:txBody>
      </p:sp>
      <p:sp>
        <p:nvSpPr>
          <p:cNvPr id="116" name="テキスト ボックス 115">
            <a:extLst>
              <a:ext uri="{FF2B5EF4-FFF2-40B4-BE49-F238E27FC236}">
                <a16:creationId xmlns:a16="http://schemas.microsoft.com/office/drawing/2014/main" id="{FE5B51DC-ACF8-9B3A-620E-02F8EDFABA70}"/>
              </a:ext>
            </a:extLst>
          </p:cNvPr>
          <p:cNvSpPr txBox="1"/>
          <p:nvPr/>
        </p:nvSpPr>
        <p:spPr>
          <a:xfrm>
            <a:off x="11144297" y="414673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GREEN</a:t>
            </a:r>
            <a:endParaRPr lang="ja-JP" altLang="en-US" sz="900"/>
          </a:p>
        </p:txBody>
      </p:sp>
      <p:grpSp>
        <p:nvGrpSpPr>
          <p:cNvPr id="117" name="グループ化 116">
            <a:extLst>
              <a:ext uri="{FF2B5EF4-FFF2-40B4-BE49-F238E27FC236}">
                <a16:creationId xmlns:a16="http://schemas.microsoft.com/office/drawing/2014/main" id="{18A8EDB8-3ED9-DFAC-050A-F3D50F4BBFFE}"/>
              </a:ext>
            </a:extLst>
          </p:cNvPr>
          <p:cNvGrpSpPr/>
          <p:nvPr/>
        </p:nvGrpSpPr>
        <p:grpSpPr>
          <a:xfrm rot="16200000">
            <a:off x="11645925" y="4175990"/>
            <a:ext cx="152126" cy="134968"/>
            <a:chOff x="10534649" y="4251328"/>
            <a:chExt cx="210752" cy="186981"/>
          </a:xfrm>
        </p:grpSpPr>
        <p:sp>
          <p:nvSpPr>
            <p:cNvPr id="118" name="三角形 117">
              <a:extLst>
                <a:ext uri="{FF2B5EF4-FFF2-40B4-BE49-F238E27FC236}">
                  <a16:creationId xmlns:a16="http://schemas.microsoft.com/office/drawing/2014/main" id="{6F9B92D1-8389-4735-6A89-7FA50A0B927B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19" name="直線コネクタ 118">
              <a:extLst>
                <a:ext uri="{FF2B5EF4-FFF2-40B4-BE49-F238E27FC236}">
                  <a16:creationId xmlns:a16="http://schemas.microsoft.com/office/drawing/2014/main" id="{5C800D53-5893-351A-F986-512B358DFC19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C9EC1F13-8415-61D3-35A5-BD7589958C4B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グループ化 120">
              <a:extLst>
                <a:ext uri="{FF2B5EF4-FFF2-40B4-BE49-F238E27FC236}">
                  <a16:creationId xmlns:a16="http://schemas.microsoft.com/office/drawing/2014/main" id="{BF208D9A-E66D-FA2C-C135-7767FF151F51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43443A5-7ADF-6AB5-5D82-E3847DFBE9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線コネクタ 122">
                <a:extLst>
                  <a:ext uri="{FF2B5EF4-FFF2-40B4-BE49-F238E27FC236}">
                    <a16:creationId xmlns:a16="http://schemas.microsoft.com/office/drawing/2014/main" id="{457CFEDB-3890-C704-74F8-F017E55EEC2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線コネクタ 123">
                <a:extLst>
                  <a:ext uri="{FF2B5EF4-FFF2-40B4-BE49-F238E27FC236}">
                    <a16:creationId xmlns:a16="http://schemas.microsoft.com/office/drawing/2014/main" id="{49974576-0057-64A6-C707-C03FAA1C7AF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5" name="グループ化 124">
            <a:extLst>
              <a:ext uri="{FF2B5EF4-FFF2-40B4-BE49-F238E27FC236}">
                <a16:creationId xmlns:a16="http://schemas.microsoft.com/office/drawing/2014/main" id="{34587372-2BC4-5B9F-CB61-683F02DC9591}"/>
              </a:ext>
            </a:extLst>
          </p:cNvPr>
          <p:cNvGrpSpPr/>
          <p:nvPr/>
        </p:nvGrpSpPr>
        <p:grpSpPr>
          <a:xfrm rot="16200000">
            <a:off x="11658414" y="4353694"/>
            <a:ext cx="152126" cy="134968"/>
            <a:chOff x="10534649" y="4251328"/>
            <a:chExt cx="210752" cy="186981"/>
          </a:xfrm>
        </p:grpSpPr>
        <p:sp>
          <p:nvSpPr>
            <p:cNvPr id="126" name="三角形 125">
              <a:extLst>
                <a:ext uri="{FF2B5EF4-FFF2-40B4-BE49-F238E27FC236}">
                  <a16:creationId xmlns:a16="http://schemas.microsoft.com/office/drawing/2014/main" id="{A906F4CC-BF04-1E1C-1B60-6FC15FBF772D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3E492571-87E3-6D2D-69AE-E9A99C47547F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線コネクタ 127">
              <a:extLst>
                <a:ext uri="{FF2B5EF4-FFF2-40B4-BE49-F238E27FC236}">
                  <a16:creationId xmlns:a16="http://schemas.microsoft.com/office/drawing/2014/main" id="{B94CFB59-B494-88F7-F979-167388D4FC03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グループ化 128">
              <a:extLst>
                <a:ext uri="{FF2B5EF4-FFF2-40B4-BE49-F238E27FC236}">
                  <a16:creationId xmlns:a16="http://schemas.microsoft.com/office/drawing/2014/main" id="{457AF01E-ED00-7954-DDED-0B0A4CEDB080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30" name="直線コネクタ 129">
                <a:extLst>
                  <a:ext uri="{FF2B5EF4-FFF2-40B4-BE49-F238E27FC236}">
                    <a16:creationId xmlns:a16="http://schemas.microsoft.com/office/drawing/2014/main" id="{3503C38E-1806-5093-2BAC-8D6ADA99EB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A3DA54FF-02E6-EF68-4BD6-F8E231FED5F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線コネクタ 131">
                <a:extLst>
                  <a:ext uri="{FF2B5EF4-FFF2-40B4-BE49-F238E27FC236}">
                    <a16:creationId xmlns:a16="http://schemas.microsoft.com/office/drawing/2014/main" id="{09F17FAA-5DF5-45C6-C171-6C44EB52CB4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3" name="グループ化 132">
            <a:extLst>
              <a:ext uri="{FF2B5EF4-FFF2-40B4-BE49-F238E27FC236}">
                <a16:creationId xmlns:a16="http://schemas.microsoft.com/office/drawing/2014/main" id="{285E5824-64D3-E41F-4A50-7ABE1626FF71}"/>
              </a:ext>
            </a:extLst>
          </p:cNvPr>
          <p:cNvGrpSpPr/>
          <p:nvPr/>
        </p:nvGrpSpPr>
        <p:grpSpPr>
          <a:xfrm rot="16200000">
            <a:off x="11658414" y="4689051"/>
            <a:ext cx="152126" cy="134968"/>
            <a:chOff x="10534649" y="4251328"/>
            <a:chExt cx="210752" cy="186981"/>
          </a:xfrm>
        </p:grpSpPr>
        <p:sp>
          <p:nvSpPr>
            <p:cNvPr id="134" name="三角形 133">
              <a:extLst>
                <a:ext uri="{FF2B5EF4-FFF2-40B4-BE49-F238E27FC236}">
                  <a16:creationId xmlns:a16="http://schemas.microsoft.com/office/drawing/2014/main" id="{29D2643D-7D2F-9B73-8EF2-FEADE3215CAC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35" name="直線コネクタ 134">
              <a:extLst>
                <a:ext uri="{FF2B5EF4-FFF2-40B4-BE49-F238E27FC236}">
                  <a16:creationId xmlns:a16="http://schemas.microsoft.com/office/drawing/2014/main" id="{0DECEAA8-F114-F742-D45D-76B32D607D61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コネクタ 135">
              <a:extLst>
                <a:ext uri="{FF2B5EF4-FFF2-40B4-BE49-F238E27FC236}">
                  <a16:creationId xmlns:a16="http://schemas.microsoft.com/office/drawing/2014/main" id="{1B8CEBA9-63DB-638D-167B-CD284595F75F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7" name="グループ化 136">
              <a:extLst>
                <a:ext uri="{FF2B5EF4-FFF2-40B4-BE49-F238E27FC236}">
                  <a16:creationId xmlns:a16="http://schemas.microsoft.com/office/drawing/2014/main" id="{7BD0150B-756E-43F0-BF6F-328B5619B7BF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38" name="直線コネクタ 137">
                <a:extLst>
                  <a:ext uri="{FF2B5EF4-FFF2-40B4-BE49-F238E27FC236}">
                    <a16:creationId xmlns:a16="http://schemas.microsoft.com/office/drawing/2014/main" id="{CD3AE3E4-0F9A-FA32-06CE-4691BEB0315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線コネクタ 138">
                <a:extLst>
                  <a:ext uri="{FF2B5EF4-FFF2-40B4-BE49-F238E27FC236}">
                    <a16:creationId xmlns:a16="http://schemas.microsoft.com/office/drawing/2014/main" id="{9E9DE2A6-E03B-6757-744D-2FEE7909BC4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B747D109-56C0-0672-D6A5-4EDD4CB37F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1" name="角丸四角形 140">
            <a:extLst>
              <a:ext uri="{FF2B5EF4-FFF2-40B4-BE49-F238E27FC236}">
                <a16:creationId xmlns:a16="http://schemas.microsoft.com/office/drawing/2014/main" id="{3EB358A6-5752-3AA9-D05F-83C9710006EF}"/>
              </a:ext>
            </a:extLst>
          </p:cNvPr>
          <p:cNvSpPr/>
          <p:nvPr/>
        </p:nvSpPr>
        <p:spPr>
          <a:xfrm>
            <a:off x="10695309" y="470127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7" name="テキスト プレースホルダー 1">
            <a:extLst>
              <a:ext uri="{FF2B5EF4-FFF2-40B4-BE49-F238E27FC236}">
                <a16:creationId xmlns:a16="http://schemas.microsoft.com/office/drawing/2014/main" id="{C0853DF5-F4E7-DE20-B9A4-953D6234DA5A}"/>
              </a:ext>
            </a:extLst>
          </p:cNvPr>
          <p:cNvSpPr txBox="1">
            <a:spLocks/>
          </p:cNvSpPr>
          <p:nvPr/>
        </p:nvSpPr>
        <p:spPr>
          <a:xfrm>
            <a:off x="379415" y="1823529"/>
            <a:ext cx="4741225" cy="75787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b="1" dirty="0">
                <a:solidFill>
                  <a:srgbClr val="7F0055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ja-JP" sz="1600" b="1" dirty="0">
              <a:solidFill>
                <a:srgbClr val="7F0055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I2C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i2c( I2C_SDA, I2C_SCL );</a:t>
            </a:r>
          </a:p>
        </p:txBody>
      </p:sp>
      <p:sp>
        <p:nvSpPr>
          <p:cNvPr id="158" name="テキスト プレースホルダー 1">
            <a:extLst>
              <a:ext uri="{FF2B5EF4-FFF2-40B4-BE49-F238E27FC236}">
                <a16:creationId xmlns:a16="http://schemas.microsoft.com/office/drawing/2014/main" id="{492C3BD5-A99A-818B-4E1D-D98D301EFF1C}"/>
              </a:ext>
            </a:extLst>
          </p:cNvPr>
          <p:cNvSpPr txBox="1">
            <a:spLocks/>
          </p:cNvSpPr>
          <p:nvPr/>
        </p:nvSpPr>
        <p:spPr>
          <a:xfrm>
            <a:off x="379415" y="2748306"/>
            <a:ext cx="4741225" cy="75787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b="1" dirty="0">
                <a:solidFill>
                  <a:srgbClr val="7F0055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ja-JP" sz="1600" b="1" dirty="0">
              <a:solidFill>
                <a:srgbClr val="7F0055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ja-JP" sz="16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i3c( I3C_SDA, I3C_SCL );</a:t>
            </a:r>
          </a:p>
        </p:txBody>
      </p:sp>
      <p:sp>
        <p:nvSpPr>
          <p:cNvPr id="159" name="テキスト プレースホルダー 1">
            <a:extLst>
              <a:ext uri="{FF2B5EF4-FFF2-40B4-BE49-F238E27FC236}">
                <a16:creationId xmlns:a16="http://schemas.microsoft.com/office/drawing/2014/main" id="{FA645162-CCD6-6DDF-3EEC-079DB234C857}"/>
              </a:ext>
            </a:extLst>
          </p:cNvPr>
          <p:cNvSpPr txBox="1">
            <a:spLocks/>
          </p:cNvSpPr>
          <p:nvPr/>
        </p:nvSpPr>
        <p:spPr>
          <a:xfrm>
            <a:off x="379411" y="3679136"/>
            <a:ext cx="4741225" cy="75787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b="1" dirty="0">
                <a:solidFill>
                  <a:srgbClr val="7F0055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ja-JP" sz="1600" b="1" dirty="0">
              <a:solidFill>
                <a:srgbClr val="7F0055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ja-JP" sz="16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i3c( I</a:t>
            </a:r>
            <a:r>
              <a:rPr lang="en-US" altLang="ja-JP" sz="1600" b="1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C_SDA, I</a:t>
            </a:r>
            <a:r>
              <a:rPr lang="en-US" altLang="ja-JP" sz="1600" b="1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C_SCL );</a:t>
            </a:r>
          </a:p>
        </p:txBody>
      </p:sp>
      <p:sp>
        <p:nvSpPr>
          <p:cNvPr id="160" name="角丸四角形 159">
            <a:extLst>
              <a:ext uri="{FF2B5EF4-FFF2-40B4-BE49-F238E27FC236}">
                <a16:creationId xmlns:a16="http://schemas.microsoft.com/office/drawing/2014/main" id="{9350804A-F61D-64CE-78E4-B70A78C6E64A}"/>
              </a:ext>
            </a:extLst>
          </p:cNvPr>
          <p:cNvSpPr/>
          <p:nvPr/>
        </p:nvSpPr>
        <p:spPr>
          <a:xfrm>
            <a:off x="9487082" y="2127879"/>
            <a:ext cx="2259884" cy="45694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1" name="角丸四角形 160">
            <a:extLst>
              <a:ext uri="{FF2B5EF4-FFF2-40B4-BE49-F238E27FC236}">
                <a16:creationId xmlns:a16="http://schemas.microsoft.com/office/drawing/2014/main" id="{0180175C-614E-6259-F4D2-B4EE4E89D799}"/>
              </a:ext>
            </a:extLst>
          </p:cNvPr>
          <p:cNvSpPr/>
          <p:nvPr/>
        </p:nvSpPr>
        <p:spPr>
          <a:xfrm>
            <a:off x="9441987" y="5683807"/>
            <a:ext cx="2259884" cy="376704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cxnSp>
        <p:nvCxnSpPr>
          <p:cNvPr id="165" name="直線コネクタ 164">
            <a:extLst>
              <a:ext uri="{FF2B5EF4-FFF2-40B4-BE49-F238E27FC236}">
                <a16:creationId xmlns:a16="http://schemas.microsoft.com/office/drawing/2014/main" id="{7C18D341-0CD0-6720-968A-09C1C2C29659}"/>
              </a:ext>
            </a:extLst>
          </p:cNvPr>
          <p:cNvCxnSpPr/>
          <p:nvPr/>
        </p:nvCxnSpPr>
        <p:spPr>
          <a:xfrm>
            <a:off x="1577340" y="2534674"/>
            <a:ext cx="8572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線コネクタ 165">
            <a:extLst>
              <a:ext uri="{FF2B5EF4-FFF2-40B4-BE49-F238E27FC236}">
                <a16:creationId xmlns:a16="http://schemas.microsoft.com/office/drawing/2014/main" id="{172AEFE8-C699-0ADB-A616-22155109B73E}"/>
              </a:ext>
            </a:extLst>
          </p:cNvPr>
          <p:cNvCxnSpPr/>
          <p:nvPr/>
        </p:nvCxnSpPr>
        <p:spPr>
          <a:xfrm>
            <a:off x="2667000" y="2534674"/>
            <a:ext cx="8572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線コネクタ 166">
            <a:extLst>
              <a:ext uri="{FF2B5EF4-FFF2-40B4-BE49-F238E27FC236}">
                <a16:creationId xmlns:a16="http://schemas.microsoft.com/office/drawing/2014/main" id="{0FB7AFEF-EDC0-E9F4-93C0-17D6F82FEEBB}"/>
              </a:ext>
            </a:extLst>
          </p:cNvPr>
          <p:cNvCxnSpPr/>
          <p:nvPr/>
        </p:nvCxnSpPr>
        <p:spPr>
          <a:xfrm>
            <a:off x="1577340" y="4384958"/>
            <a:ext cx="8572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AC0B144A-FE7F-8783-FA97-A1F38CD0DE04}"/>
              </a:ext>
            </a:extLst>
          </p:cNvPr>
          <p:cNvCxnSpPr/>
          <p:nvPr/>
        </p:nvCxnSpPr>
        <p:spPr>
          <a:xfrm>
            <a:off x="2667000" y="4384958"/>
            <a:ext cx="8572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線コネクタ 168">
            <a:extLst>
              <a:ext uri="{FF2B5EF4-FFF2-40B4-BE49-F238E27FC236}">
                <a16:creationId xmlns:a16="http://schemas.microsoft.com/office/drawing/2014/main" id="{F712C439-C031-17FD-9625-4675E026CE54}"/>
              </a:ext>
            </a:extLst>
          </p:cNvPr>
          <p:cNvCxnSpPr/>
          <p:nvPr/>
        </p:nvCxnSpPr>
        <p:spPr>
          <a:xfrm>
            <a:off x="1577340" y="3473469"/>
            <a:ext cx="85725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線コネクタ 169">
            <a:extLst>
              <a:ext uri="{FF2B5EF4-FFF2-40B4-BE49-F238E27FC236}">
                <a16:creationId xmlns:a16="http://schemas.microsoft.com/office/drawing/2014/main" id="{E941F5EE-2036-D7ED-1A96-ECE3EE3436D3}"/>
              </a:ext>
            </a:extLst>
          </p:cNvPr>
          <p:cNvCxnSpPr/>
          <p:nvPr/>
        </p:nvCxnSpPr>
        <p:spPr>
          <a:xfrm>
            <a:off x="2667000" y="3473469"/>
            <a:ext cx="85725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線コネクタ 170">
            <a:extLst>
              <a:ext uri="{FF2B5EF4-FFF2-40B4-BE49-F238E27FC236}">
                <a16:creationId xmlns:a16="http://schemas.microsoft.com/office/drawing/2014/main" id="{70A08B29-0688-8C52-ACD6-05E86EE29B43}"/>
              </a:ext>
            </a:extLst>
          </p:cNvPr>
          <p:cNvCxnSpPr>
            <a:cxnSpLocks/>
            <a:endCxn id="161" idx="1"/>
          </p:cNvCxnSpPr>
          <p:nvPr/>
        </p:nvCxnSpPr>
        <p:spPr>
          <a:xfrm>
            <a:off x="4602480" y="3177596"/>
            <a:ext cx="4839507" cy="2694563"/>
          </a:xfrm>
          <a:prstGeom prst="line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線コネクタ 172">
            <a:extLst>
              <a:ext uri="{FF2B5EF4-FFF2-40B4-BE49-F238E27FC236}">
                <a16:creationId xmlns:a16="http://schemas.microsoft.com/office/drawing/2014/main" id="{B2287DF2-EC3F-520D-B8D6-B0E2349E9D5F}"/>
              </a:ext>
            </a:extLst>
          </p:cNvPr>
          <p:cNvCxnSpPr>
            <a:cxnSpLocks/>
            <a:endCxn id="160" idx="1"/>
          </p:cNvCxnSpPr>
          <p:nvPr/>
        </p:nvCxnSpPr>
        <p:spPr>
          <a:xfrm flipV="1">
            <a:off x="4638039" y="2356350"/>
            <a:ext cx="4849043" cy="1740933"/>
          </a:xfrm>
          <a:prstGeom prst="line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直線コネクタ 176">
            <a:extLst>
              <a:ext uri="{FF2B5EF4-FFF2-40B4-BE49-F238E27FC236}">
                <a16:creationId xmlns:a16="http://schemas.microsoft.com/office/drawing/2014/main" id="{8BB4E9CB-4B25-4710-C11F-52471E1A9AF7}"/>
              </a:ext>
            </a:extLst>
          </p:cNvPr>
          <p:cNvCxnSpPr>
            <a:cxnSpLocks/>
            <a:endCxn id="160" idx="1"/>
          </p:cNvCxnSpPr>
          <p:nvPr/>
        </p:nvCxnSpPr>
        <p:spPr>
          <a:xfrm>
            <a:off x="4591852" y="2239802"/>
            <a:ext cx="4895230" cy="116548"/>
          </a:xfrm>
          <a:prstGeom prst="line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テキスト プレースホルダー 1">
            <a:extLst>
              <a:ext uri="{FF2B5EF4-FFF2-40B4-BE49-F238E27FC236}">
                <a16:creationId xmlns:a16="http://schemas.microsoft.com/office/drawing/2014/main" id="{BB8AECC7-FD6F-9AFE-5DB5-3F6B07169EC4}"/>
              </a:ext>
            </a:extLst>
          </p:cNvPr>
          <p:cNvSpPr txBox="1">
            <a:spLocks/>
          </p:cNvSpPr>
          <p:nvPr/>
        </p:nvSpPr>
        <p:spPr>
          <a:xfrm>
            <a:off x="585482" y="5055421"/>
            <a:ext cx="4758558" cy="8549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ja-JP" sz="1600" dirty="0"/>
              <a:t>For instance, in I3C case, the signals can be changed to re-route the signals to D18 and D19 by giving arguments for constructor. </a:t>
            </a:r>
          </a:p>
        </p:txBody>
      </p:sp>
    </p:spTree>
    <p:extLst>
      <p:ext uri="{BB962C8B-B14F-4D97-AF65-F5344CB8AC3E}">
        <p14:creationId xmlns:p14="http://schemas.microsoft.com/office/powerpoint/2010/main" val="36113602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1" name="直線矢印コネクタ 1160">
            <a:extLst>
              <a:ext uri="{FF2B5EF4-FFF2-40B4-BE49-F238E27FC236}">
                <a16:creationId xmlns:a16="http://schemas.microsoft.com/office/drawing/2014/main" id="{606522AC-D77B-22E1-C424-60FE2AFD04C6}"/>
              </a:ext>
            </a:extLst>
          </p:cNvPr>
          <p:cNvCxnSpPr>
            <a:cxnSpLocks/>
          </p:cNvCxnSpPr>
          <p:nvPr/>
        </p:nvCxnSpPr>
        <p:spPr>
          <a:xfrm>
            <a:off x="9604784" y="4897282"/>
            <a:ext cx="2365437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2" name="直線矢印コネクタ 1161">
            <a:extLst>
              <a:ext uri="{FF2B5EF4-FFF2-40B4-BE49-F238E27FC236}">
                <a16:creationId xmlns:a16="http://schemas.microsoft.com/office/drawing/2014/main" id="{5281E29C-9CEE-56BE-DA06-6C00EB776559}"/>
              </a:ext>
            </a:extLst>
          </p:cNvPr>
          <p:cNvCxnSpPr>
            <a:cxnSpLocks/>
          </p:cNvCxnSpPr>
          <p:nvPr/>
        </p:nvCxnSpPr>
        <p:spPr>
          <a:xfrm>
            <a:off x="9604784" y="5068732"/>
            <a:ext cx="2083790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角丸四角形 61">
            <a:extLst>
              <a:ext uri="{FF2B5EF4-FFF2-40B4-BE49-F238E27FC236}">
                <a16:creationId xmlns:a16="http://schemas.microsoft.com/office/drawing/2014/main" id="{F9BE2561-2F82-223B-8C8F-E13DB79EC00A}"/>
              </a:ext>
            </a:extLst>
          </p:cNvPr>
          <p:cNvSpPr/>
          <p:nvPr/>
        </p:nvSpPr>
        <p:spPr>
          <a:xfrm>
            <a:off x="11539519" y="3294285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角丸四角形 62">
            <a:extLst>
              <a:ext uri="{FF2B5EF4-FFF2-40B4-BE49-F238E27FC236}">
                <a16:creationId xmlns:a16="http://schemas.microsoft.com/office/drawing/2014/main" id="{73BAE30B-170B-A154-0AC3-ED1E49BF8A4B}"/>
              </a:ext>
            </a:extLst>
          </p:cNvPr>
          <p:cNvSpPr/>
          <p:nvPr/>
        </p:nvSpPr>
        <p:spPr>
          <a:xfrm>
            <a:off x="11543744" y="2677465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4" name="角丸四角形 1023">
            <a:extLst>
              <a:ext uri="{FF2B5EF4-FFF2-40B4-BE49-F238E27FC236}">
                <a16:creationId xmlns:a16="http://schemas.microsoft.com/office/drawing/2014/main" id="{24906CA6-8DA9-4992-CD11-1DD5812EDF85}"/>
              </a:ext>
            </a:extLst>
          </p:cNvPr>
          <p:cNvSpPr/>
          <p:nvPr/>
        </p:nvSpPr>
        <p:spPr>
          <a:xfrm>
            <a:off x="11546573" y="250708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5" name="角丸四角形 1024">
            <a:extLst>
              <a:ext uri="{FF2B5EF4-FFF2-40B4-BE49-F238E27FC236}">
                <a16:creationId xmlns:a16="http://schemas.microsoft.com/office/drawing/2014/main" id="{859F2309-5950-61F2-52C2-37AD7E8A7F55}"/>
              </a:ext>
            </a:extLst>
          </p:cNvPr>
          <p:cNvSpPr/>
          <p:nvPr/>
        </p:nvSpPr>
        <p:spPr>
          <a:xfrm>
            <a:off x="11546573" y="132136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6" name="角丸四角形 1025">
            <a:extLst>
              <a:ext uri="{FF2B5EF4-FFF2-40B4-BE49-F238E27FC236}">
                <a16:creationId xmlns:a16="http://schemas.microsoft.com/office/drawing/2014/main" id="{937C4413-8359-F96E-C97F-8A343FB6C773}"/>
              </a:ext>
            </a:extLst>
          </p:cNvPr>
          <p:cNvSpPr/>
          <p:nvPr/>
        </p:nvSpPr>
        <p:spPr>
          <a:xfrm>
            <a:off x="11544767" y="1492638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7" name="角丸四角形 1026">
            <a:extLst>
              <a:ext uri="{FF2B5EF4-FFF2-40B4-BE49-F238E27FC236}">
                <a16:creationId xmlns:a16="http://schemas.microsoft.com/office/drawing/2014/main" id="{8982F528-B9AF-892E-4591-B06A3F6BC2D8}"/>
              </a:ext>
            </a:extLst>
          </p:cNvPr>
          <p:cNvSpPr/>
          <p:nvPr/>
        </p:nvSpPr>
        <p:spPr>
          <a:xfrm>
            <a:off x="11539518" y="4822950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8" name="角丸四角形 1027">
            <a:extLst>
              <a:ext uri="{FF2B5EF4-FFF2-40B4-BE49-F238E27FC236}">
                <a16:creationId xmlns:a16="http://schemas.microsoft.com/office/drawing/2014/main" id="{8E924166-DCC0-CD4F-9901-A22C5AF89DC7}"/>
              </a:ext>
            </a:extLst>
          </p:cNvPr>
          <p:cNvSpPr/>
          <p:nvPr/>
        </p:nvSpPr>
        <p:spPr>
          <a:xfrm>
            <a:off x="11542933" y="5007331"/>
            <a:ext cx="430703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9" name="テキスト ボックス 1178">
            <a:extLst>
              <a:ext uri="{FF2B5EF4-FFF2-40B4-BE49-F238E27FC236}">
                <a16:creationId xmlns:a16="http://schemas.microsoft.com/office/drawing/2014/main" id="{E8FAAC85-51DC-C0B4-3861-4037DB802FFE}"/>
              </a:ext>
            </a:extLst>
          </p:cNvPr>
          <p:cNvSpPr txBox="1"/>
          <p:nvPr/>
        </p:nvSpPr>
        <p:spPr>
          <a:xfrm>
            <a:off x="11540805" y="3245359"/>
            <a:ext cx="51162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BLUE</a:t>
            </a:r>
            <a:endParaRPr lang="ja-JP" altLang="en-US" sz="90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5D93E6C-CD2F-D0F6-6786-AA23AE9D9E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3918000" y="2362427"/>
            <a:ext cx="7848000" cy="34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2" name="直線矢印コネクタ 1091">
            <a:extLst>
              <a:ext uri="{FF2B5EF4-FFF2-40B4-BE49-F238E27FC236}">
                <a16:creationId xmlns:a16="http://schemas.microsoft.com/office/drawing/2014/main" id="{6234ECC7-E247-4263-99BF-9D107190BA79}"/>
              </a:ext>
            </a:extLst>
          </p:cNvPr>
          <p:cNvCxnSpPr>
            <a:cxnSpLocks/>
          </p:cNvCxnSpPr>
          <p:nvPr/>
        </p:nvCxnSpPr>
        <p:spPr>
          <a:xfrm>
            <a:off x="9697208" y="320183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3" name="直線矢印コネクタ 1092">
            <a:extLst>
              <a:ext uri="{FF2B5EF4-FFF2-40B4-BE49-F238E27FC236}">
                <a16:creationId xmlns:a16="http://schemas.microsoft.com/office/drawing/2014/main" id="{91DF9BAD-0A30-D102-FDE5-59BD07842A38}"/>
              </a:ext>
            </a:extLst>
          </p:cNvPr>
          <p:cNvCxnSpPr>
            <a:cxnSpLocks/>
          </p:cNvCxnSpPr>
          <p:nvPr/>
        </p:nvCxnSpPr>
        <p:spPr>
          <a:xfrm>
            <a:off x="9697208" y="337328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直線矢印コネクタ 1093">
            <a:extLst>
              <a:ext uri="{FF2B5EF4-FFF2-40B4-BE49-F238E27FC236}">
                <a16:creationId xmlns:a16="http://schemas.microsoft.com/office/drawing/2014/main" id="{97AE39AE-8527-CB20-2940-620037EE5E77}"/>
              </a:ext>
            </a:extLst>
          </p:cNvPr>
          <p:cNvCxnSpPr>
            <a:cxnSpLocks/>
          </p:cNvCxnSpPr>
          <p:nvPr/>
        </p:nvCxnSpPr>
        <p:spPr>
          <a:xfrm>
            <a:off x="9697208" y="354155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直線矢印コネクタ 1094">
            <a:extLst>
              <a:ext uri="{FF2B5EF4-FFF2-40B4-BE49-F238E27FC236}">
                <a16:creationId xmlns:a16="http://schemas.microsoft.com/office/drawing/2014/main" id="{EA02F052-ED51-57F3-EC30-72E8F354B304}"/>
              </a:ext>
            </a:extLst>
          </p:cNvPr>
          <p:cNvCxnSpPr>
            <a:cxnSpLocks/>
          </p:cNvCxnSpPr>
          <p:nvPr/>
        </p:nvCxnSpPr>
        <p:spPr>
          <a:xfrm>
            <a:off x="9697208" y="370983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6" name="直線矢印コネクタ 1095">
            <a:extLst>
              <a:ext uri="{FF2B5EF4-FFF2-40B4-BE49-F238E27FC236}">
                <a16:creationId xmlns:a16="http://schemas.microsoft.com/office/drawing/2014/main" id="{7D8874C9-69AA-BDB0-EAEE-E4AB82F05C11}"/>
              </a:ext>
            </a:extLst>
          </p:cNvPr>
          <p:cNvCxnSpPr>
            <a:cxnSpLocks/>
          </p:cNvCxnSpPr>
          <p:nvPr/>
        </p:nvCxnSpPr>
        <p:spPr>
          <a:xfrm>
            <a:off x="9697208" y="388128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7" name="直線矢印コネクタ 1096">
            <a:extLst>
              <a:ext uri="{FF2B5EF4-FFF2-40B4-BE49-F238E27FC236}">
                <a16:creationId xmlns:a16="http://schemas.microsoft.com/office/drawing/2014/main" id="{A2EA3F38-C845-27C7-B8CD-9C21D2855865}"/>
              </a:ext>
            </a:extLst>
          </p:cNvPr>
          <p:cNvCxnSpPr>
            <a:cxnSpLocks/>
          </p:cNvCxnSpPr>
          <p:nvPr/>
        </p:nvCxnSpPr>
        <p:spPr>
          <a:xfrm>
            <a:off x="9697208" y="4049557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8" name="直線矢印コネクタ 1097">
            <a:extLst>
              <a:ext uri="{FF2B5EF4-FFF2-40B4-BE49-F238E27FC236}">
                <a16:creationId xmlns:a16="http://schemas.microsoft.com/office/drawing/2014/main" id="{8ED4F08D-F7D3-88F3-1F40-1CFD7A618002}"/>
              </a:ext>
            </a:extLst>
          </p:cNvPr>
          <p:cNvCxnSpPr>
            <a:cxnSpLocks/>
          </p:cNvCxnSpPr>
          <p:nvPr/>
        </p:nvCxnSpPr>
        <p:spPr>
          <a:xfrm>
            <a:off x="9697208" y="421783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直線矢印コネクタ 1098">
            <a:extLst>
              <a:ext uri="{FF2B5EF4-FFF2-40B4-BE49-F238E27FC236}">
                <a16:creationId xmlns:a16="http://schemas.microsoft.com/office/drawing/2014/main" id="{391E25AE-AEC9-4AEC-A170-A431F214E07A}"/>
              </a:ext>
            </a:extLst>
          </p:cNvPr>
          <p:cNvCxnSpPr>
            <a:cxnSpLocks/>
          </p:cNvCxnSpPr>
          <p:nvPr/>
        </p:nvCxnSpPr>
        <p:spPr>
          <a:xfrm>
            <a:off x="9697208" y="4389282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5" name="角丸四角形 1104">
            <a:extLst>
              <a:ext uri="{FF2B5EF4-FFF2-40B4-BE49-F238E27FC236}">
                <a16:creationId xmlns:a16="http://schemas.microsoft.com/office/drawing/2014/main" id="{A4196B1F-08A1-B456-9CB6-92D02B69FDDC}"/>
              </a:ext>
            </a:extLst>
          </p:cNvPr>
          <p:cNvSpPr/>
          <p:nvPr/>
        </p:nvSpPr>
        <p:spPr>
          <a:xfrm>
            <a:off x="11110637" y="312935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D7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6" name="角丸四角形 1105">
            <a:extLst>
              <a:ext uri="{FF2B5EF4-FFF2-40B4-BE49-F238E27FC236}">
                <a16:creationId xmlns:a16="http://schemas.microsoft.com/office/drawing/2014/main" id="{8ADBC615-BEF0-1C74-D004-783FBDE971DD}"/>
              </a:ext>
            </a:extLst>
          </p:cNvPr>
          <p:cNvSpPr/>
          <p:nvPr/>
        </p:nvSpPr>
        <p:spPr>
          <a:xfrm>
            <a:off x="11100728" y="4316804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D0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7" name="角丸四角形 1106">
            <a:extLst>
              <a:ext uri="{FF2B5EF4-FFF2-40B4-BE49-F238E27FC236}">
                <a16:creationId xmlns:a16="http://schemas.microsoft.com/office/drawing/2014/main" id="{1EB00921-5FE0-F3B1-6A5B-3749051C2B3D}"/>
              </a:ext>
            </a:extLst>
          </p:cNvPr>
          <p:cNvSpPr/>
          <p:nvPr/>
        </p:nvSpPr>
        <p:spPr>
          <a:xfrm>
            <a:off x="11110637" y="346898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D5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8" name="角丸四角形 1107">
            <a:extLst>
              <a:ext uri="{FF2B5EF4-FFF2-40B4-BE49-F238E27FC236}">
                <a16:creationId xmlns:a16="http://schemas.microsoft.com/office/drawing/2014/main" id="{D1EA3609-3FEB-9451-3843-0AD1849279E3}"/>
              </a:ext>
            </a:extLst>
          </p:cNvPr>
          <p:cNvSpPr/>
          <p:nvPr/>
        </p:nvSpPr>
        <p:spPr>
          <a:xfrm>
            <a:off x="11110637" y="363755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D4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9" name="角丸四角形 1108">
            <a:extLst>
              <a:ext uri="{FF2B5EF4-FFF2-40B4-BE49-F238E27FC236}">
                <a16:creationId xmlns:a16="http://schemas.microsoft.com/office/drawing/2014/main" id="{ADE02FCD-744D-62FB-8E11-286D4F837A52}"/>
              </a:ext>
            </a:extLst>
          </p:cNvPr>
          <p:cNvSpPr/>
          <p:nvPr/>
        </p:nvSpPr>
        <p:spPr>
          <a:xfrm>
            <a:off x="11110637" y="380572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D3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0" name="角丸四角形 1109">
            <a:extLst>
              <a:ext uri="{FF2B5EF4-FFF2-40B4-BE49-F238E27FC236}">
                <a16:creationId xmlns:a16="http://schemas.microsoft.com/office/drawing/2014/main" id="{7F1FC438-153C-FBAF-7763-7A30319BDD00}"/>
              </a:ext>
            </a:extLst>
          </p:cNvPr>
          <p:cNvSpPr/>
          <p:nvPr/>
        </p:nvSpPr>
        <p:spPr>
          <a:xfrm>
            <a:off x="11106661" y="3973107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D2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1" name="角丸四角形 1110">
            <a:extLst>
              <a:ext uri="{FF2B5EF4-FFF2-40B4-BE49-F238E27FC236}">
                <a16:creationId xmlns:a16="http://schemas.microsoft.com/office/drawing/2014/main" id="{E8842EBA-86C2-43D6-07C8-5418DA7DCE3B}"/>
              </a:ext>
            </a:extLst>
          </p:cNvPr>
          <p:cNvSpPr/>
          <p:nvPr/>
        </p:nvSpPr>
        <p:spPr>
          <a:xfrm>
            <a:off x="11102107" y="414138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12" name="角丸四角形 1111">
            <a:extLst>
              <a:ext uri="{FF2B5EF4-FFF2-40B4-BE49-F238E27FC236}">
                <a16:creationId xmlns:a16="http://schemas.microsoft.com/office/drawing/2014/main" id="{E1392357-E1E5-DA5D-D951-9E579BBF7EAB}"/>
              </a:ext>
            </a:extLst>
          </p:cNvPr>
          <p:cNvSpPr/>
          <p:nvPr/>
        </p:nvSpPr>
        <p:spPr>
          <a:xfrm>
            <a:off x="11110637" y="3299210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D6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22" name="直線矢印コネクタ 1121">
            <a:extLst>
              <a:ext uri="{FF2B5EF4-FFF2-40B4-BE49-F238E27FC236}">
                <a16:creationId xmlns:a16="http://schemas.microsoft.com/office/drawing/2014/main" id="{EFDC7BE0-75AC-6E74-805B-72794E5B2863}"/>
              </a:ext>
            </a:extLst>
          </p:cNvPr>
          <p:cNvCxnSpPr>
            <a:cxnSpLocks/>
          </p:cNvCxnSpPr>
          <p:nvPr/>
        </p:nvCxnSpPr>
        <p:spPr>
          <a:xfrm>
            <a:off x="9704824" y="173595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3" name="直線矢印コネクタ 1122">
            <a:extLst>
              <a:ext uri="{FF2B5EF4-FFF2-40B4-BE49-F238E27FC236}">
                <a16:creationId xmlns:a16="http://schemas.microsoft.com/office/drawing/2014/main" id="{74BCCCE8-777E-D65B-EBAF-766089D0F20F}"/>
              </a:ext>
            </a:extLst>
          </p:cNvPr>
          <p:cNvCxnSpPr>
            <a:cxnSpLocks/>
          </p:cNvCxnSpPr>
          <p:nvPr/>
        </p:nvCxnSpPr>
        <p:spPr>
          <a:xfrm>
            <a:off x="9704824" y="190740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4" name="直線矢印コネクタ 1123">
            <a:extLst>
              <a:ext uri="{FF2B5EF4-FFF2-40B4-BE49-F238E27FC236}">
                <a16:creationId xmlns:a16="http://schemas.microsoft.com/office/drawing/2014/main" id="{012AFE29-3C88-00CE-3F8E-280772CF75D1}"/>
              </a:ext>
            </a:extLst>
          </p:cNvPr>
          <p:cNvCxnSpPr>
            <a:cxnSpLocks/>
          </p:cNvCxnSpPr>
          <p:nvPr/>
        </p:nvCxnSpPr>
        <p:spPr>
          <a:xfrm>
            <a:off x="9704824" y="207567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直線矢印コネクタ 1124">
            <a:extLst>
              <a:ext uri="{FF2B5EF4-FFF2-40B4-BE49-F238E27FC236}">
                <a16:creationId xmlns:a16="http://schemas.microsoft.com/office/drawing/2014/main" id="{8F5C1846-B044-1D0B-138E-FCEDFB970581}"/>
              </a:ext>
            </a:extLst>
          </p:cNvPr>
          <p:cNvCxnSpPr>
            <a:cxnSpLocks/>
          </p:cNvCxnSpPr>
          <p:nvPr/>
        </p:nvCxnSpPr>
        <p:spPr>
          <a:xfrm>
            <a:off x="9704824" y="224395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6" name="直線矢印コネクタ 1125">
            <a:extLst>
              <a:ext uri="{FF2B5EF4-FFF2-40B4-BE49-F238E27FC236}">
                <a16:creationId xmlns:a16="http://schemas.microsoft.com/office/drawing/2014/main" id="{E835C7EE-221A-BB17-D257-E069A5FB2704}"/>
              </a:ext>
            </a:extLst>
          </p:cNvPr>
          <p:cNvCxnSpPr>
            <a:cxnSpLocks/>
          </p:cNvCxnSpPr>
          <p:nvPr/>
        </p:nvCxnSpPr>
        <p:spPr>
          <a:xfrm>
            <a:off x="9704824" y="241540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" name="直線矢印コネクタ 1126">
            <a:extLst>
              <a:ext uri="{FF2B5EF4-FFF2-40B4-BE49-F238E27FC236}">
                <a16:creationId xmlns:a16="http://schemas.microsoft.com/office/drawing/2014/main" id="{951C6A38-6E65-CB94-B95F-AC8E7E3DC81D}"/>
              </a:ext>
            </a:extLst>
          </p:cNvPr>
          <p:cNvCxnSpPr>
            <a:cxnSpLocks/>
          </p:cNvCxnSpPr>
          <p:nvPr/>
        </p:nvCxnSpPr>
        <p:spPr>
          <a:xfrm>
            <a:off x="9704824" y="2583679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8" name="直線矢印コネクタ 1127">
            <a:extLst>
              <a:ext uri="{FF2B5EF4-FFF2-40B4-BE49-F238E27FC236}">
                <a16:creationId xmlns:a16="http://schemas.microsoft.com/office/drawing/2014/main" id="{E25F9F5A-3708-9DA9-CFBC-01E11018289D}"/>
              </a:ext>
            </a:extLst>
          </p:cNvPr>
          <p:cNvCxnSpPr>
            <a:cxnSpLocks/>
          </p:cNvCxnSpPr>
          <p:nvPr/>
        </p:nvCxnSpPr>
        <p:spPr>
          <a:xfrm>
            <a:off x="9704824" y="275195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直線矢印コネクタ 1128">
            <a:extLst>
              <a:ext uri="{FF2B5EF4-FFF2-40B4-BE49-F238E27FC236}">
                <a16:creationId xmlns:a16="http://schemas.microsoft.com/office/drawing/2014/main" id="{2F5A5B1A-4875-BD84-6C53-C40C06B1A63C}"/>
              </a:ext>
            </a:extLst>
          </p:cNvPr>
          <p:cNvCxnSpPr>
            <a:cxnSpLocks/>
          </p:cNvCxnSpPr>
          <p:nvPr/>
        </p:nvCxnSpPr>
        <p:spPr>
          <a:xfrm>
            <a:off x="9704824" y="292340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0" name="角丸四角形 1129">
            <a:extLst>
              <a:ext uri="{FF2B5EF4-FFF2-40B4-BE49-F238E27FC236}">
                <a16:creationId xmlns:a16="http://schemas.microsoft.com/office/drawing/2014/main" id="{DCA59FC3-8EF5-6858-B2D1-2185B5251056}"/>
              </a:ext>
            </a:extLst>
          </p:cNvPr>
          <p:cNvSpPr/>
          <p:nvPr/>
        </p:nvSpPr>
        <p:spPr>
          <a:xfrm>
            <a:off x="9863701" y="1843724"/>
            <a:ext cx="1170650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0V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5" name="角丸四角形 1134">
            <a:extLst>
              <a:ext uri="{FF2B5EF4-FFF2-40B4-BE49-F238E27FC236}">
                <a16:creationId xmlns:a16="http://schemas.microsoft.com/office/drawing/2014/main" id="{06D02FAC-7978-6D27-0D56-E92D80063707}"/>
              </a:ext>
            </a:extLst>
          </p:cNvPr>
          <p:cNvSpPr/>
          <p:nvPr/>
        </p:nvSpPr>
        <p:spPr>
          <a:xfrm>
            <a:off x="11118253" y="166347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6" name="角丸四角形 1135">
            <a:extLst>
              <a:ext uri="{FF2B5EF4-FFF2-40B4-BE49-F238E27FC236}">
                <a16:creationId xmlns:a16="http://schemas.microsoft.com/office/drawing/2014/main" id="{678C68D7-BF03-A94B-959A-BC9E53D59640}"/>
              </a:ext>
            </a:extLst>
          </p:cNvPr>
          <p:cNvSpPr/>
          <p:nvPr/>
        </p:nvSpPr>
        <p:spPr>
          <a:xfrm>
            <a:off x="11108344" y="2850926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D8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7" name="角丸四角形 1136">
            <a:extLst>
              <a:ext uri="{FF2B5EF4-FFF2-40B4-BE49-F238E27FC236}">
                <a16:creationId xmlns:a16="http://schemas.microsoft.com/office/drawing/2014/main" id="{4375A28C-90F1-D415-DCF6-9C416AD7DD99}"/>
              </a:ext>
            </a:extLst>
          </p:cNvPr>
          <p:cNvSpPr/>
          <p:nvPr/>
        </p:nvSpPr>
        <p:spPr>
          <a:xfrm>
            <a:off x="11118253" y="2003111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8" name="角丸四角形 1137">
            <a:extLst>
              <a:ext uri="{FF2B5EF4-FFF2-40B4-BE49-F238E27FC236}">
                <a16:creationId xmlns:a16="http://schemas.microsoft.com/office/drawing/2014/main" id="{004BC1CE-98EE-8E78-9940-41B6E4C26624}"/>
              </a:ext>
            </a:extLst>
          </p:cNvPr>
          <p:cNvSpPr/>
          <p:nvPr/>
        </p:nvSpPr>
        <p:spPr>
          <a:xfrm>
            <a:off x="11118253" y="217167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39" name="角丸四角形 1138">
            <a:extLst>
              <a:ext uri="{FF2B5EF4-FFF2-40B4-BE49-F238E27FC236}">
                <a16:creationId xmlns:a16="http://schemas.microsoft.com/office/drawing/2014/main" id="{844E05EB-9812-A8AD-706F-E022FCA95BE6}"/>
              </a:ext>
            </a:extLst>
          </p:cNvPr>
          <p:cNvSpPr/>
          <p:nvPr/>
        </p:nvSpPr>
        <p:spPr>
          <a:xfrm>
            <a:off x="11118253" y="233984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0" name="角丸四角形 1139">
            <a:extLst>
              <a:ext uri="{FF2B5EF4-FFF2-40B4-BE49-F238E27FC236}">
                <a16:creationId xmlns:a16="http://schemas.microsoft.com/office/drawing/2014/main" id="{BECF008A-71ED-351A-A9A7-7F7A47D0E9CC}"/>
              </a:ext>
            </a:extLst>
          </p:cNvPr>
          <p:cNvSpPr/>
          <p:nvPr/>
        </p:nvSpPr>
        <p:spPr>
          <a:xfrm>
            <a:off x="11114277" y="250722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1" name="角丸四角形 1140">
            <a:extLst>
              <a:ext uri="{FF2B5EF4-FFF2-40B4-BE49-F238E27FC236}">
                <a16:creationId xmlns:a16="http://schemas.microsoft.com/office/drawing/2014/main" id="{C3C505D4-94D2-8236-80A9-9C4F04A7615E}"/>
              </a:ext>
            </a:extLst>
          </p:cNvPr>
          <p:cNvSpPr/>
          <p:nvPr/>
        </p:nvSpPr>
        <p:spPr>
          <a:xfrm>
            <a:off x="11109723" y="2675503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D9</a:t>
            </a:r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42" name="角丸四角形 1141">
            <a:extLst>
              <a:ext uri="{FF2B5EF4-FFF2-40B4-BE49-F238E27FC236}">
                <a16:creationId xmlns:a16="http://schemas.microsoft.com/office/drawing/2014/main" id="{A2CB5023-1567-1033-19F2-8CBFFD49BD25}"/>
              </a:ext>
            </a:extLst>
          </p:cNvPr>
          <p:cNvSpPr/>
          <p:nvPr/>
        </p:nvSpPr>
        <p:spPr>
          <a:xfrm>
            <a:off x="11118253" y="1833332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43" name="直線矢印コネクタ 1142">
            <a:extLst>
              <a:ext uri="{FF2B5EF4-FFF2-40B4-BE49-F238E27FC236}">
                <a16:creationId xmlns:a16="http://schemas.microsoft.com/office/drawing/2014/main" id="{D355D8AB-C3EA-57DD-319E-8B1DFF3DCD2F}"/>
              </a:ext>
            </a:extLst>
          </p:cNvPr>
          <p:cNvCxnSpPr>
            <a:cxnSpLocks/>
          </p:cNvCxnSpPr>
          <p:nvPr/>
        </p:nvCxnSpPr>
        <p:spPr>
          <a:xfrm>
            <a:off x="9704824" y="138913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4" name="直線矢印コネクタ 1143">
            <a:extLst>
              <a:ext uri="{FF2B5EF4-FFF2-40B4-BE49-F238E27FC236}">
                <a16:creationId xmlns:a16="http://schemas.microsoft.com/office/drawing/2014/main" id="{59D605C1-8436-34B8-4B1F-FA6DBDD182E7}"/>
              </a:ext>
            </a:extLst>
          </p:cNvPr>
          <p:cNvCxnSpPr>
            <a:cxnSpLocks/>
          </p:cNvCxnSpPr>
          <p:nvPr/>
        </p:nvCxnSpPr>
        <p:spPr>
          <a:xfrm>
            <a:off x="9704824" y="1560584"/>
            <a:ext cx="1477303" cy="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5" name="角丸四角形 1144">
            <a:extLst>
              <a:ext uri="{FF2B5EF4-FFF2-40B4-BE49-F238E27FC236}">
                <a16:creationId xmlns:a16="http://schemas.microsoft.com/office/drawing/2014/main" id="{0BA4580F-831C-2996-C770-65F7AE648CA3}"/>
              </a:ext>
            </a:extLst>
          </p:cNvPr>
          <p:cNvSpPr/>
          <p:nvPr/>
        </p:nvSpPr>
        <p:spPr>
          <a:xfrm>
            <a:off x="10394386" y="1316955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4" name="テキスト ボックス 1153">
            <a:extLst>
              <a:ext uri="{FF2B5EF4-FFF2-40B4-BE49-F238E27FC236}">
                <a16:creationId xmlns:a16="http://schemas.microsoft.com/office/drawing/2014/main" id="{B0641AD4-017B-527B-FD41-DE7EFA6020F5}"/>
              </a:ext>
            </a:extLst>
          </p:cNvPr>
          <p:cNvSpPr txBox="1"/>
          <p:nvPr/>
        </p:nvSpPr>
        <p:spPr>
          <a:xfrm>
            <a:off x="11124060" y="1954423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D13</a:t>
            </a:r>
            <a:endParaRPr lang="ja-JP" altLang="en-US" sz="900"/>
          </a:p>
        </p:txBody>
      </p:sp>
      <p:sp>
        <p:nvSpPr>
          <p:cNvPr id="1155" name="テキスト ボックス 1154">
            <a:extLst>
              <a:ext uri="{FF2B5EF4-FFF2-40B4-BE49-F238E27FC236}">
                <a16:creationId xmlns:a16="http://schemas.microsoft.com/office/drawing/2014/main" id="{ABEC70CB-901E-1406-27AD-5E35C3BC6754}"/>
              </a:ext>
            </a:extLst>
          </p:cNvPr>
          <p:cNvSpPr txBox="1"/>
          <p:nvPr/>
        </p:nvSpPr>
        <p:spPr>
          <a:xfrm>
            <a:off x="11120235" y="2123345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D12</a:t>
            </a:r>
            <a:endParaRPr lang="ja-JP" altLang="en-US" sz="900"/>
          </a:p>
        </p:txBody>
      </p:sp>
      <p:sp>
        <p:nvSpPr>
          <p:cNvPr id="1156" name="テキスト ボックス 1155">
            <a:extLst>
              <a:ext uri="{FF2B5EF4-FFF2-40B4-BE49-F238E27FC236}">
                <a16:creationId xmlns:a16="http://schemas.microsoft.com/office/drawing/2014/main" id="{2BE52C60-9C3F-C6E6-B5FE-DF8C773F8029}"/>
              </a:ext>
            </a:extLst>
          </p:cNvPr>
          <p:cNvSpPr txBox="1"/>
          <p:nvPr/>
        </p:nvSpPr>
        <p:spPr>
          <a:xfrm>
            <a:off x="11116410" y="2291016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D11</a:t>
            </a:r>
            <a:endParaRPr lang="ja-JP" altLang="en-US" sz="900"/>
          </a:p>
        </p:txBody>
      </p:sp>
      <p:sp>
        <p:nvSpPr>
          <p:cNvPr id="1157" name="テキスト ボックス 1156">
            <a:extLst>
              <a:ext uri="{FF2B5EF4-FFF2-40B4-BE49-F238E27FC236}">
                <a16:creationId xmlns:a16="http://schemas.microsoft.com/office/drawing/2014/main" id="{C0E61D58-383D-CD0E-CC41-7048ECE36C05}"/>
              </a:ext>
            </a:extLst>
          </p:cNvPr>
          <p:cNvSpPr txBox="1"/>
          <p:nvPr/>
        </p:nvSpPr>
        <p:spPr>
          <a:xfrm>
            <a:off x="11120235" y="2457083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D10</a:t>
            </a:r>
            <a:endParaRPr lang="ja-JP" altLang="en-US" sz="900"/>
          </a:p>
        </p:txBody>
      </p:sp>
      <p:sp>
        <p:nvSpPr>
          <p:cNvPr id="1158" name="テキスト ボックス 1157">
            <a:extLst>
              <a:ext uri="{FF2B5EF4-FFF2-40B4-BE49-F238E27FC236}">
                <a16:creationId xmlns:a16="http://schemas.microsoft.com/office/drawing/2014/main" id="{2E8D70C7-1824-0B5D-2E79-17F9014767CD}"/>
              </a:ext>
            </a:extLst>
          </p:cNvPr>
          <p:cNvSpPr txBox="1"/>
          <p:nvPr/>
        </p:nvSpPr>
        <p:spPr>
          <a:xfrm>
            <a:off x="10722813" y="1311403"/>
            <a:ext cx="3494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/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1159" name="テキスト ボックス 1158">
            <a:extLst>
              <a:ext uri="{FF2B5EF4-FFF2-40B4-BE49-F238E27FC236}">
                <a16:creationId xmlns:a16="http://schemas.microsoft.com/office/drawing/2014/main" id="{F08A83E5-3515-60AB-3153-73CBC3EB4663}"/>
              </a:ext>
            </a:extLst>
          </p:cNvPr>
          <p:cNvSpPr txBox="1"/>
          <p:nvPr/>
        </p:nvSpPr>
        <p:spPr>
          <a:xfrm>
            <a:off x="11106083" y="161965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AREF</a:t>
            </a:r>
            <a:endParaRPr lang="ja-JP" altLang="en-US" sz="900"/>
          </a:p>
        </p:txBody>
      </p:sp>
      <p:sp>
        <p:nvSpPr>
          <p:cNvPr id="1160" name="テキスト ボックス 1159">
            <a:extLst>
              <a:ext uri="{FF2B5EF4-FFF2-40B4-BE49-F238E27FC236}">
                <a16:creationId xmlns:a16="http://schemas.microsoft.com/office/drawing/2014/main" id="{76085891-5F5F-8B5E-E37E-2E8F8DB30071}"/>
              </a:ext>
            </a:extLst>
          </p:cNvPr>
          <p:cNvSpPr txBox="1"/>
          <p:nvPr/>
        </p:nvSpPr>
        <p:spPr>
          <a:xfrm>
            <a:off x="11116410" y="1788584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GND</a:t>
            </a:r>
            <a:endParaRPr lang="ja-JP" altLang="en-US" sz="900"/>
          </a:p>
        </p:txBody>
      </p:sp>
      <p:sp>
        <p:nvSpPr>
          <p:cNvPr id="1163" name="角丸四角形 1162">
            <a:extLst>
              <a:ext uri="{FF2B5EF4-FFF2-40B4-BE49-F238E27FC236}">
                <a16:creationId xmlns:a16="http://schemas.microsoft.com/office/drawing/2014/main" id="{E9506C0C-BD4B-0665-F90D-BD05D87FC56E}"/>
              </a:ext>
            </a:extLst>
          </p:cNvPr>
          <p:cNvSpPr/>
          <p:nvPr/>
        </p:nvSpPr>
        <p:spPr>
          <a:xfrm>
            <a:off x="10394386" y="4835206"/>
            <a:ext cx="637715" cy="297035"/>
          </a:xfrm>
          <a:prstGeom prst="roundRect">
            <a:avLst>
              <a:gd name="adj" fmla="val 19197"/>
            </a:avLst>
          </a:prstGeom>
          <a:solidFill>
            <a:srgbClr val="0070C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I3C</a:t>
            </a:r>
            <a:endParaRPr kumimoji="1" lang="ja-JP" altLang="en-US" sz="9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64" name="テキスト ボックス 1163">
            <a:extLst>
              <a:ext uri="{FF2B5EF4-FFF2-40B4-BE49-F238E27FC236}">
                <a16:creationId xmlns:a16="http://schemas.microsoft.com/office/drawing/2014/main" id="{3F0545D2-5086-0C7D-69C0-68280C4AE1E8}"/>
              </a:ext>
            </a:extLst>
          </p:cNvPr>
          <p:cNvSpPr txBox="1"/>
          <p:nvPr/>
        </p:nvSpPr>
        <p:spPr>
          <a:xfrm>
            <a:off x="10653811" y="4829654"/>
            <a:ext cx="4184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ja-JP" sz="8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sda</a:t>
            </a:r>
            <a:r>
              <a:rPr kumimoji="1" lang="en-US" altLang="ja-JP" sz="8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ja-JP" sz="8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</a:t>
            </a:r>
            <a:endParaRPr kumimoji="1" lang="en-US" altLang="ja-JP" sz="8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68" name="直線矢印コネクタ 1167">
            <a:extLst>
              <a:ext uri="{FF2B5EF4-FFF2-40B4-BE49-F238E27FC236}">
                <a16:creationId xmlns:a16="http://schemas.microsoft.com/office/drawing/2014/main" id="{24CA612E-03F8-5528-C046-639C19193103}"/>
              </a:ext>
            </a:extLst>
          </p:cNvPr>
          <p:cNvCxnSpPr>
            <a:cxnSpLocks/>
          </p:cNvCxnSpPr>
          <p:nvPr/>
        </p:nvCxnSpPr>
        <p:spPr>
          <a:xfrm>
            <a:off x="8980586" y="4894709"/>
            <a:ext cx="624198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0" name="直線矢印コネクタ 1169">
            <a:extLst>
              <a:ext uri="{FF2B5EF4-FFF2-40B4-BE49-F238E27FC236}">
                <a16:creationId xmlns:a16="http://schemas.microsoft.com/office/drawing/2014/main" id="{5844D350-1481-6790-2646-9585EB4EF16A}"/>
              </a:ext>
            </a:extLst>
          </p:cNvPr>
          <p:cNvCxnSpPr>
            <a:cxnSpLocks/>
          </p:cNvCxnSpPr>
          <p:nvPr/>
        </p:nvCxnSpPr>
        <p:spPr>
          <a:xfrm>
            <a:off x="9114619" y="5068732"/>
            <a:ext cx="490165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7" name="テキスト ボックス 1176">
            <a:extLst>
              <a:ext uri="{FF2B5EF4-FFF2-40B4-BE49-F238E27FC236}">
                <a16:creationId xmlns:a16="http://schemas.microsoft.com/office/drawing/2014/main" id="{D0DC842F-7302-92B6-C00A-9046DC71BA95}"/>
              </a:ext>
            </a:extLst>
          </p:cNvPr>
          <p:cNvSpPr txBox="1"/>
          <p:nvPr/>
        </p:nvSpPr>
        <p:spPr>
          <a:xfrm>
            <a:off x="11583106" y="2628122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</a:t>
            </a:r>
            <a:endParaRPr lang="ja-JP" altLang="en-US" sz="900"/>
          </a:p>
        </p:txBody>
      </p:sp>
      <p:sp>
        <p:nvSpPr>
          <p:cNvPr id="1178" name="テキスト ボックス 1177">
            <a:extLst>
              <a:ext uri="{FF2B5EF4-FFF2-40B4-BE49-F238E27FC236}">
                <a16:creationId xmlns:a16="http://schemas.microsoft.com/office/drawing/2014/main" id="{6BB37A25-FEC2-8CAF-B3F4-BB9937D39E2F}"/>
              </a:ext>
            </a:extLst>
          </p:cNvPr>
          <p:cNvSpPr txBox="1"/>
          <p:nvPr/>
        </p:nvSpPr>
        <p:spPr>
          <a:xfrm>
            <a:off x="11513256" y="2457201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GREEN</a:t>
            </a:r>
            <a:endParaRPr lang="ja-JP" altLang="en-US" sz="900"/>
          </a:p>
        </p:txBody>
      </p:sp>
      <p:cxnSp>
        <p:nvCxnSpPr>
          <p:cNvPr id="1186" name="直線矢印コネクタ 1185">
            <a:extLst>
              <a:ext uri="{FF2B5EF4-FFF2-40B4-BE49-F238E27FC236}">
                <a16:creationId xmlns:a16="http://schemas.microsoft.com/office/drawing/2014/main" id="{2DCE697A-577C-1C25-BA64-46278B35C0FA}"/>
              </a:ext>
            </a:extLst>
          </p:cNvPr>
          <p:cNvCxnSpPr>
            <a:cxnSpLocks/>
          </p:cNvCxnSpPr>
          <p:nvPr/>
        </p:nvCxnSpPr>
        <p:spPr>
          <a:xfrm>
            <a:off x="8982951" y="4894709"/>
            <a:ext cx="0" cy="1348713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9" name="直線矢印コネクタ 1188">
            <a:extLst>
              <a:ext uri="{FF2B5EF4-FFF2-40B4-BE49-F238E27FC236}">
                <a16:creationId xmlns:a16="http://schemas.microsoft.com/office/drawing/2014/main" id="{E87FA773-6FC8-01E4-20DA-7FE8FE738A11}"/>
              </a:ext>
            </a:extLst>
          </p:cNvPr>
          <p:cNvCxnSpPr>
            <a:cxnSpLocks/>
          </p:cNvCxnSpPr>
          <p:nvPr/>
        </p:nvCxnSpPr>
        <p:spPr>
          <a:xfrm>
            <a:off x="8779671" y="6407520"/>
            <a:ext cx="335758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2" name="直線矢印コネクタ 1191">
            <a:extLst>
              <a:ext uri="{FF2B5EF4-FFF2-40B4-BE49-F238E27FC236}">
                <a16:creationId xmlns:a16="http://schemas.microsoft.com/office/drawing/2014/main" id="{4BF1CE67-8B16-80D9-3874-D8DF4DAF4366}"/>
              </a:ext>
            </a:extLst>
          </p:cNvPr>
          <p:cNvCxnSpPr>
            <a:cxnSpLocks/>
          </p:cNvCxnSpPr>
          <p:nvPr/>
        </p:nvCxnSpPr>
        <p:spPr>
          <a:xfrm>
            <a:off x="8779640" y="6233897"/>
            <a:ext cx="212805" cy="0"/>
          </a:xfrm>
          <a:prstGeom prst="straightConnector1">
            <a:avLst/>
          </a:prstGeom>
          <a:ln w="254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7" name="グループ化 1216">
            <a:extLst>
              <a:ext uri="{FF2B5EF4-FFF2-40B4-BE49-F238E27FC236}">
                <a16:creationId xmlns:a16="http://schemas.microsoft.com/office/drawing/2014/main" id="{0D72E1D3-C5B9-2DBE-C2E8-752E26EE7931}"/>
              </a:ext>
            </a:extLst>
          </p:cNvPr>
          <p:cNvGrpSpPr/>
          <p:nvPr/>
        </p:nvGrpSpPr>
        <p:grpSpPr>
          <a:xfrm rot="16200000">
            <a:off x="12014884" y="2486461"/>
            <a:ext cx="152126" cy="134968"/>
            <a:chOff x="10534649" y="4251328"/>
            <a:chExt cx="210752" cy="186981"/>
          </a:xfrm>
        </p:grpSpPr>
        <p:sp>
          <p:nvSpPr>
            <p:cNvPr id="1201" name="三角形 1200">
              <a:extLst>
                <a:ext uri="{FF2B5EF4-FFF2-40B4-BE49-F238E27FC236}">
                  <a16:creationId xmlns:a16="http://schemas.microsoft.com/office/drawing/2014/main" id="{DE46981F-B6E8-6BB3-BE7D-A00FAAEA17A9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03" name="直線コネクタ 1202">
              <a:extLst>
                <a:ext uri="{FF2B5EF4-FFF2-40B4-BE49-F238E27FC236}">
                  <a16:creationId xmlns:a16="http://schemas.microsoft.com/office/drawing/2014/main" id="{EA3398B8-D436-8E60-C79C-A5CB2C4837F5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6" name="直線コネクタ 1205">
              <a:extLst>
                <a:ext uri="{FF2B5EF4-FFF2-40B4-BE49-F238E27FC236}">
                  <a16:creationId xmlns:a16="http://schemas.microsoft.com/office/drawing/2014/main" id="{D725BE10-F311-A605-9727-405A3F48D278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6" name="グループ化 1215">
              <a:extLst>
                <a:ext uri="{FF2B5EF4-FFF2-40B4-BE49-F238E27FC236}">
                  <a16:creationId xmlns:a16="http://schemas.microsoft.com/office/drawing/2014/main" id="{D794F165-999D-C21D-8425-B68807B62AA9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08" name="直線コネクタ 1207">
                <a:extLst>
                  <a:ext uri="{FF2B5EF4-FFF2-40B4-BE49-F238E27FC236}">
                    <a16:creationId xmlns:a16="http://schemas.microsoft.com/office/drawing/2014/main" id="{C796F312-F813-B2A1-DF30-B607829C53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0" name="直線コネクタ 1209">
                <a:extLst>
                  <a:ext uri="{FF2B5EF4-FFF2-40B4-BE49-F238E27FC236}">
                    <a16:creationId xmlns:a16="http://schemas.microsoft.com/office/drawing/2014/main" id="{916B7E33-7931-9B8E-B34D-2F824D5ED8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3" name="直線コネクタ 1212">
                <a:extLst>
                  <a:ext uri="{FF2B5EF4-FFF2-40B4-BE49-F238E27FC236}">
                    <a16:creationId xmlns:a16="http://schemas.microsoft.com/office/drawing/2014/main" id="{1F0AF75F-470C-096A-32FF-AEE4F92FC06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34" name="グループ化 1233">
            <a:extLst>
              <a:ext uri="{FF2B5EF4-FFF2-40B4-BE49-F238E27FC236}">
                <a16:creationId xmlns:a16="http://schemas.microsoft.com/office/drawing/2014/main" id="{B1D25394-82C2-FFF5-E5FA-A93880FA5E64}"/>
              </a:ext>
            </a:extLst>
          </p:cNvPr>
          <p:cNvGrpSpPr/>
          <p:nvPr/>
        </p:nvGrpSpPr>
        <p:grpSpPr>
          <a:xfrm rot="16200000">
            <a:off x="12027373" y="2664165"/>
            <a:ext cx="152126" cy="134968"/>
            <a:chOff x="10534649" y="4251328"/>
            <a:chExt cx="210752" cy="186981"/>
          </a:xfrm>
        </p:grpSpPr>
        <p:sp>
          <p:nvSpPr>
            <p:cNvPr id="1235" name="三角形 1234">
              <a:extLst>
                <a:ext uri="{FF2B5EF4-FFF2-40B4-BE49-F238E27FC236}">
                  <a16:creationId xmlns:a16="http://schemas.microsoft.com/office/drawing/2014/main" id="{0B28E0E7-C325-0AB9-DAC9-307D1A6CE4DD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36" name="直線コネクタ 1235">
              <a:extLst>
                <a:ext uri="{FF2B5EF4-FFF2-40B4-BE49-F238E27FC236}">
                  <a16:creationId xmlns:a16="http://schemas.microsoft.com/office/drawing/2014/main" id="{16D5B91C-37ED-9ED2-0FEB-A6E33B0C01D4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7" name="直線コネクタ 1236">
              <a:extLst>
                <a:ext uri="{FF2B5EF4-FFF2-40B4-BE49-F238E27FC236}">
                  <a16:creationId xmlns:a16="http://schemas.microsoft.com/office/drawing/2014/main" id="{52A20AD3-5A35-BE5F-911D-1BB20681FD0F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38" name="グループ化 1237">
              <a:extLst>
                <a:ext uri="{FF2B5EF4-FFF2-40B4-BE49-F238E27FC236}">
                  <a16:creationId xmlns:a16="http://schemas.microsoft.com/office/drawing/2014/main" id="{0EFAC0C7-4B97-60B6-71BB-0FC737DA99AD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39" name="直線コネクタ 1238">
                <a:extLst>
                  <a:ext uri="{FF2B5EF4-FFF2-40B4-BE49-F238E27FC236}">
                    <a16:creationId xmlns:a16="http://schemas.microsoft.com/office/drawing/2014/main" id="{C86ECBA6-8928-CE53-BFC1-03D1808D64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0" name="直線コネクタ 1239">
                <a:extLst>
                  <a:ext uri="{FF2B5EF4-FFF2-40B4-BE49-F238E27FC236}">
                    <a16:creationId xmlns:a16="http://schemas.microsoft.com/office/drawing/2014/main" id="{2BA2209E-485A-0F47-F5E2-38C48725B7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1" name="直線コネクタ 1240">
                <a:extLst>
                  <a:ext uri="{FF2B5EF4-FFF2-40B4-BE49-F238E27FC236}">
                    <a16:creationId xmlns:a16="http://schemas.microsoft.com/office/drawing/2014/main" id="{9CAED8F1-B60A-22CD-271C-8995E26A66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42" name="グループ化 1241">
            <a:extLst>
              <a:ext uri="{FF2B5EF4-FFF2-40B4-BE49-F238E27FC236}">
                <a16:creationId xmlns:a16="http://schemas.microsoft.com/office/drawing/2014/main" id="{9B1290C2-825C-AF2B-6E15-D7D8E7487170}"/>
              </a:ext>
            </a:extLst>
          </p:cNvPr>
          <p:cNvGrpSpPr/>
          <p:nvPr/>
        </p:nvGrpSpPr>
        <p:grpSpPr>
          <a:xfrm rot="16200000">
            <a:off x="12021723" y="3279900"/>
            <a:ext cx="152126" cy="134968"/>
            <a:chOff x="10534649" y="4251328"/>
            <a:chExt cx="210752" cy="186981"/>
          </a:xfrm>
        </p:grpSpPr>
        <p:sp>
          <p:nvSpPr>
            <p:cNvPr id="1243" name="三角形 1242">
              <a:extLst>
                <a:ext uri="{FF2B5EF4-FFF2-40B4-BE49-F238E27FC236}">
                  <a16:creationId xmlns:a16="http://schemas.microsoft.com/office/drawing/2014/main" id="{2163386F-8BCD-6238-F7FE-5F7671F2BEFA}"/>
                </a:ext>
              </a:extLst>
            </p:cNvPr>
            <p:cNvSpPr/>
            <p:nvPr/>
          </p:nvSpPr>
          <p:spPr>
            <a:xfrm>
              <a:off x="10563226" y="4307079"/>
              <a:ext cx="88794" cy="7654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64008" bIns="64008" rtlCol="0" anchor="t"/>
            <a:lstStyle/>
            <a:p>
              <a:pPr algn="l"/>
              <a:endParaRPr kumimoji="1" lang="ja-JP" altLang="en-US" dirty="0"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cxnSp>
          <p:nvCxnSpPr>
            <p:cNvPr id="1244" name="直線コネクタ 1243">
              <a:extLst>
                <a:ext uri="{FF2B5EF4-FFF2-40B4-BE49-F238E27FC236}">
                  <a16:creationId xmlns:a16="http://schemas.microsoft.com/office/drawing/2014/main" id="{AD1C0EB5-0FD5-96A8-6EE1-66012233D682}"/>
                </a:ext>
              </a:extLst>
            </p:cNvPr>
            <p:cNvCxnSpPr>
              <a:cxnSpLocks/>
            </p:cNvCxnSpPr>
            <p:nvPr/>
          </p:nvCxnSpPr>
          <p:spPr>
            <a:xfrm>
              <a:off x="10534649" y="4300729"/>
              <a:ext cx="1370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5" name="直線コネクタ 1244">
              <a:extLst>
                <a:ext uri="{FF2B5EF4-FFF2-40B4-BE49-F238E27FC236}">
                  <a16:creationId xmlns:a16="http://schemas.microsoft.com/office/drawing/2014/main" id="{46F61C92-0589-EEAB-66BD-FA622DC71163}"/>
                </a:ext>
              </a:extLst>
            </p:cNvPr>
            <p:cNvCxnSpPr>
              <a:cxnSpLocks/>
            </p:cNvCxnSpPr>
            <p:nvPr/>
          </p:nvCxnSpPr>
          <p:spPr>
            <a:xfrm>
              <a:off x="10606368" y="4251328"/>
              <a:ext cx="0" cy="1869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46" name="グループ化 1245">
              <a:extLst>
                <a:ext uri="{FF2B5EF4-FFF2-40B4-BE49-F238E27FC236}">
                  <a16:creationId xmlns:a16="http://schemas.microsoft.com/office/drawing/2014/main" id="{E57C7A2B-1BB6-AC90-180C-5559EBCB9795}"/>
                </a:ext>
              </a:extLst>
            </p:cNvPr>
            <p:cNvGrpSpPr/>
            <p:nvPr/>
          </p:nvGrpSpPr>
          <p:grpSpPr>
            <a:xfrm>
              <a:off x="10667999" y="4316950"/>
              <a:ext cx="77402" cy="50454"/>
              <a:chOff x="10687049" y="4402675"/>
              <a:chExt cx="77402" cy="50454"/>
            </a:xfrm>
          </p:grpSpPr>
          <p:cxnSp>
            <p:nvCxnSpPr>
              <p:cNvPr id="1247" name="直線コネクタ 1246">
                <a:extLst>
                  <a:ext uri="{FF2B5EF4-FFF2-40B4-BE49-F238E27FC236}">
                    <a16:creationId xmlns:a16="http://schemas.microsoft.com/office/drawing/2014/main" id="{8328F07E-B60C-00E5-6B61-CEBCB1339A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687049" y="4407959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8" name="直線コネクタ 1247">
                <a:extLst>
                  <a:ext uri="{FF2B5EF4-FFF2-40B4-BE49-F238E27FC236}">
                    <a16:creationId xmlns:a16="http://schemas.microsoft.com/office/drawing/2014/main" id="{C99D46E1-902D-33F1-EC06-2473CA09A1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6350" y="4402675"/>
                <a:ext cx="38101" cy="45170"/>
              </a:xfrm>
              <a:prstGeom prst="line">
                <a:avLst/>
              </a:prstGeom>
              <a:ln>
                <a:solidFill>
                  <a:schemeClr val="tx1"/>
                </a:solidFill>
                <a:tailEnd type="none" w="sm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9" name="直線コネクタ 1248">
                <a:extLst>
                  <a:ext uri="{FF2B5EF4-FFF2-40B4-BE49-F238E27FC236}">
                    <a16:creationId xmlns:a16="http://schemas.microsoft.com/office/drawing/2014/main" id="{8E2B1E57-938E-A094-A0D9-ADEE8872B1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25150" y="4407959"/>
                <a:ext cx="0" cy="4517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042DEC2F-7E55-28F7-40B1-A1F15201B5EE}"/>
              </a:ext>
            </a:extLst>
          </p:cNvPr>
          <p:cNvCxnSpPr>
            <a:cxnSpLocks/>
          </p:cNvCxnSpPr>
          <p:nvPr/>
        </p:nvCxnSpPr>
        <p:spPr>
          <a:xfrm>
            <a:off x="9114619" y="5068732"/>
            <a:ext cx="0" cy="1341963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EA4AD094-ADC2-90C9-986B-DE6C97CB00CA}"/>
              </a:ext>
            </a:extLst>
          </p:cNvPr>
          <p:cNvSpPr/>
          <p:nvPr/>
        </p:nvSpPr>
        <p:spPr>
          <a:xfrm>
            <a:off x="11116980" y="1290031"/>
            <a:ext cx="393574" cy="323569"/>
          </a:xfrm>
          <a:prstGeom prst="roundRect">
            <a:avLst>
              <a:gd name="adj" fmla="val 9805"/>
            </a:avLst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2B7EC174-AC3A-2178-7F8C-BD489EC77944}"/>
              </a:ext>
            </a:extLst>
          </p:cNvPr>
          <p:cNvSpPr/>
          <p:nvPr/>
        </p:nvSpPr>
        <p:spPr>
          <a:xfrm>
            <a:off x="11109776" y="1321988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657DD619-B751-DC35-7E37-A05CDF45CF71}"/>
              </a:ext>
            </a:extLst>
          </p:cNvPr>
          <p:cNvSpPr/>
          <p:nvPr/>
        </p:nvSpPr>
        <p:spPr>
          <a:xfrm>
            <a:off x="11109776" y="1490549"/>
            <a:ext cx="393574" cy="127180"/>
          </a:xfrm>
          <a:prstGeom prst="roundRect">
            <a:avLst>
              <a:gd name="adj" fmla="val 36299"/>
            </a:avLst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9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20A5B49-9127-5DCA-1A42-E464AA98DE49}"/>
              </a:ext>
            </a:extLst>
          </p:cNvPr>
          <p:cNvSpPr txBox="1"/>
          <p:nvPr/>
        </p:nvSpPr>
        <p:spPr>
          <a:xfrm>
            <a:off x="11115583" y="1273300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D19</a:t>
            </a:r>
            <a:endParaRPr lang="ja-JP" altLang="en-US" sz="9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21BAE74-472A-2EE5-DC58-E70FF10002A5}"/>
              </a:ext>
            </a:extLst>
          </p:cNvPr>
          <p:cNvSpPr txBox="1"/>
          <p:nvPr/>
        </p:nvSpPr>
        <p:spPr>
          <a:xfrm>
            <a:off x="11111758" y="1442222"/>
            <a:ext cx="56451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D18</a:t>
            </a:r>
            <a:endParaRPr lang="ja-JP" altLang="en-US" sz="900"/>
          </a:p>
        </p:txBody>
      </p:sp>
      <p:sp>
        <p:nvSpPr>
          <p:cNvPr id="55" name="角丸四角形 54">
            <a:extLst>
              <a:ext uri="{FF2B5EF4-FFF2-40B4-BE49-F238E27FC236}">
                <a16:creationId xmlns:a16="http://schemas.microsoft.com/office/drawing/2014/main" id="{91FF9518-832D-799F-45F6-E48A8667E12F}"/>
              </a:ext>
            </a:extLst>
          </p:cNvPr>
          <p:cNvSpPr/>
          <p:nvPr/>
        </p:nvSpPr>
        <p:spPr>
          <a:xfrm>
            <a:off x="10400130" y="2005041"/>
            <a:ext cx="637715" cy="634492"/>
          </a:xfrm>
          <a:prstGeom prst="roundRect">
            <a:avLst>
              <a:gd name="adj" fmla="val 13081"/>
            </a:avLst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r>
              <a:rPr kumimoji="1" lang="en-US" altLang="ja-JP" sz="9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SPI</a:t>
            </a:r>
            <a:endParaRPr kumimoji="1" lang="ja-JP" altLang="en-US" sz="9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25508C14-17A3-3852-4616-F5CB9E246DFE}"/>
              </a:ext>
            </a:extLst>
          </p:cNvPr>
          <p:cNvSpPr txBox="1"/>
          <p:nvPr/>
        </p:nvSpPr>
        <p:spPr>
          <a:xfrm>
            <a:off x="10482148" y="1977883"/>
            <a:ext cx="586035" cy="700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sclk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miso</a:t>
            </a: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mosi</a:t>
            </a:r>
            <a:endParaRPr kumimoji="1" lang="en-US" altLang="ja-JP" sz="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spcAft>
                <a:spcPts val="300"/>
              </a:spcAft>
            </a:pPr>
            <a:r>
              <a:rPr kumimoji="1" lang="en-US" altLang="ja-JP" sz="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cs</a:t>
            </a:r>
            <a:endParaRPr lang="ja-JP" altLang="en-US" sz="800">
              <a:solidFill>
                <a:schemeClr val="bg1"/>
              </a:solidFill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6A478761-9FE0-5DE2-DD56-6B44231EC5A6}"/>
              </a:ext>
            </a:extLst>
          </p:cNvPr>
          <p:cNvSpPr txBox="1"/>
          <p:nvPr/>
        </p:nvSpPr>
        <p:spPr>
          <a:xfrm>
            <a:off x="11478349" y="1266094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I2C_SDA</a:t>
            </a:r>
            <a:endParaRPr lang="ja-JP" altLang="en-US" sz="900"/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DDEB78EB-A6B5-11EC-BC74-43388D90CB7E}"/>
              </a:ext>
            </a:extLst>
          </p:cNvPr>
          <p:cNvSpPr txBox="1"/>
          <p:nvPr/>
        </p:nvSpPr>
        <p:spPr>
          <a:xfrm>
            <a:off x="11478349" y="1436157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I2C_SCL</a:t>
            </a:r>
            <a:endParaRPr lang="ja-JP" altLang="en-US" sz="900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18E2978C-DF5F-8EBB-88D7-76FC8CB68C41}"/>
              </a:ext>
            </a:extLst>
          </p:cNvPr>
          <p:cNvSpPr txBox="1"/>
          <p:nvPr/>
        </p:nvSpPr>
        <p:spPr>
          <a:xfrm>
            <a:off x="11469279" y="4767378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I3C_SDA</a:t>
            </a:r>
            <a:endParaRPr lang="ja-JP" altLang="en-US" sz="900"/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5039B6E3-EDD5-CDE8-746E-3152145F9A31}"/>
              </a:ext>
            </a:extLst>
          </p:cNvPr>
          <p:cNvSpPr txBox="1"/>
          <p:nvPr/>
        </p:nvSpPr>
        <p:spPr>
          <a:xfrm>
            <a:off x="11469279" y="4950141"/>
            <a:ext cx="67903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900" b="1" dirty="0">
                <a:latin typeface="Calibri" panose="020F0502020204030204" pitchFamily="34" charset="0"/>
                <a:cs typeface="Calibri" panose="020F0502020204030204" pitchFamily="34" charset="0"/>
              </a:rPr>
              <a:t>I3C_SCL</a:t>
            </a:r>
            <a:endParaRPr lang="ja-JP" altLang="en-US" sz="900"/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F05725C8-CB82-B60C-A317-8D286A54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1" y="376519"/>
            <a:ext cx="11432485" cy="677732"/>
          </a:xfrm>
        </p:spPr>
        <p:txBody>
          <a:bodyPr/>
          <a:lstStyle/>
          <a:p>
            <a:r>
              <a:rPr kumimoji="1" lang="en-US" altLang="ja-JP" dirty="0"/>
              <a:t>Example of defining I3C pins from </a:t>
            </a:r>
            <a:br>
              <a:rPr kumimoji="1" lang="en-US" altLang="ja-JP" dirty="0"/>
            </a:br>
            <a:r>
              <a:rPr kumimoji="1" lang="en-US" altLang="ja-JP" dirty="0"/>
              <a:t>code on FRDM-MCXN947</a:t>
            </a:r>
            <a:endParaRPr kumimoji="1" lang="ja-JP" altLang="en-US"/>
          </a:p>
        </p:txBody>
      </p:sp>
      <p:sp>
        <p:nvSpPr>
          <p:cNvPr id="13" name="テキスト プレースホルダー 1">
            <a:extLst>
              <a:ext uri="{FF2B5EF4-FFF2-40B4-BE49-F238E27FC236}">
                <a16:creationId xmlns:a16="http://schemas.microsoft.com/office/drawing/2014/main" id="{52BF6F90-9C36-9A02-0A60-7C6D62A0A434}"/>
              </a:ext>
            </a:extLst>
          </p:cNvPr>
          <p:cNvSpPr txBox="1">
            <a:spLocks/>
          </p:cNvSpPr>
          <p:nvPr/>
        </p:nvSpPr>
        <p:spPr>
          <a:xfrm>
            <a:off x="379415" y="1823529"/>
            <a:ext cx="4741225" cy="75787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b="1" dirty="0">
                <a:solidFill>
                  <a:srgbClr val="7F0055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ja-JP" sz="1600" b="1" dirty="0">
              <a:solidFill>
                <a:srgbClr val="7F0055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I2C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i2c( I2C_SDA, I2C_SCL );</a:t>
            </a:r>
          </a:p>
        </p:txBody>
      </p:sp>
      <p:sp>
        <p:nvSpPr>
          <p:cNvPr id="14" name="テキスト プレースホルダー 1">
            <a:extLst>
              <a:ext uri="{FF2B5EF4-FFF2-40B4-BE49-F238E27FC236}">
                <a16:creationId xmlns:a16="http://schemas.microsoft.com/office/drawing/2014/main" id="{3B7FE171-6F38-4079-F981-FFE11D04C9E8}"/>
              </a:ext>
            </a:extLst>
          </p:cNvPr>
          <p:cNvSpPr txBox="1">
            <a:spLocks/>
          </p:cNvSpPr>
          <p:nvPr/>
        </p:nvSpPr>
        <p:spPr>
          <a:xfrm>
            <a:off x="379415" y="2748306"/>
            <a:ext cx="4741225" cy="75787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b="1" dirty="0">
                <a:solidFill>
                  <a:srgbClr val="7F0055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ja-JP" sz="1600" b="1" dirty="0">
              <a:solidFill>
                <a:srgbClr val="7F0055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ja-JP" sz="16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i3c( I3C_SDA, I3C_SCL );</a:t>
            </a:r>
          </a:p>
        </p:txBody>
      </p:sp>
      <p:sp>
        <p:nvSpPr>
          <p:cNvPr id="15" name="テキスト プレースホルダー 1">
            <a:extLst>
              <a:ext uri="{FF2B5EF4-FFF2-40B4-BE49-F238E27FC236}">
                <a16:creationId xmlns:a16="http://schemas.microsoft.com/office/drawing/2014/main" id="{56559FA4-FA29-689B-F648-D8DABC51E172}"/>
              </a:ext>
            </a:extLst>
          </p:cNvPr>
          <p:cNvSpPr txBox="1">
            <a:spLocks/>
          </p:cNvSpPr>
          <p:nvPr/>
        </p:nvSpPr>
        <p:spPr>
          <a:xfrm>
            <a:off x="379411" y="3679136"/>
            <a:ext cx="4741225" cy="757872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b="1" dirty="0">
                <a:solidFill>
                  <a:srgbClr val="7F0055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ja-JP" sz="1600" b="1" dirty="0">
              <a:solidFill>
                <a:srgbClr val="7F0055"/>
              </a:solidFill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ja-JP" sz="16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altLang="ja-JP" sz="1600" dirty="0">
                <a:solidFill>
                  <a:srgbClr val="005032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i3c( I</a:t>
            </a:r>
            <a:r>
              <a:rPr lang="en-US" altLang="ja-JP" sz="1600" b="1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C_SDA, I</a:t>
            </a:r>
            <a:r>
              <a:rPr lang="en-US" altLang="ja-JP" sz="1600" b="1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altLang="ja-JP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C_SCL );</a:t>
            </a: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A5ACC3FC-E9EB-0519-A07B-CB37723710D0}"/>
              </a:ext>
            </a:extLst>
          </p:cNvPr>
          <p:cNvCxnSpPr/>
          <p:nvPr/>
        </p:nvCxnSpPr>
        <p:spPr>
          <a:xfrm>
            <a:off x="1577340" y="2534674"/>
            <a:ext cx="8572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6352A513-4A62-D6B4-ED20-EF7C6DC71078}"/>
              </a:ext>
            </a:extLst>
          </p:cNvPr>
          <p:cNvCxnSpPr/>
          <p:nvPr/>
        </p:nvCxnSpPr>
        <p:spPr>
          <a:xfrm>
            <a:off x="2667000" y="2534674"/>
            <a:ext cx="8572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D43E1E7A-23F3-7B43-E471-73F196C06D5E}"/>
              </a:ext>
            </a:extLst>
          </p:cNvPr>
          <p:cNvCxnSpPr/>
          <p:nvPr/>
        </p:nvCxnSpPr>
        <p:spPr>
          <a:xfrm>
            <a:off x="1577340" y="4384958"/>
            <a:ext cx="8572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C1919CF0-16CE-FF54-DF3C-E2C5458970F0}"/>
              </a:ext>
            </a:extLst>
          </p:cNvPr>
          <p:cNvCxnSpPr/>
          <p:nvPr/>
        </p:nvCxnSpPr>
        <p:spPr>
          <a:xfrm>
            <a:off x="2667000" y="4384958"/>
            <a:ext cx="8572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AA731C10-BAA0-E3BA-7BD1-232390B1A652}"/>
              </a:ext>
            </a:extLst>
          </p:cNvPr>
          <p:cNvCxnSpPr/>
          <p:nvPr/>
        </p:nvCxnSpPr>
        <p:spPr>
          <a:xfrm>
            <a:off x="1577340" y="3473469"/>
            <a:ext cx="85725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E0B22794-F46A-5926-EE2C-69FA24E134E7}"/>
              </a:ext>
            </a:extLst>
          </p:cNvPr>
          <p:cNvCxnSpPr/>
          <p:nvPr/>
        </p:nvCxnSpPr>
        <p:spPr>
          <a:xfrm>
            <a:off x="2667000" y="3473469"/>
            <a:ext cx="85725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4C417E94-836B-3771-AF23-D22EFE3E6E1F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4602480" y="3177596"/>
            <a:ext cx="5382526" cy="1793038"/>
          </a:xfrm>
          <a:prstGeom prst="line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8CB86908-AC7D-A876-EAF2-0708FBA61B70}"/>
              </a:ext>
            </a:extLst>
          </p:cNvPr>
          <p:cNvCxnSpPr>
            <a:cxnSpLocks/>
            <a:endCxn id="35" idx="1"/>
          </p:cNvCxnSpPr>
          <p:nvPr/>
        </p:nvCxnSpPr>
        <p:spPr>
          <a:xfrm flipV="1">
            <a:off x="4591852" y="1459665"/>
            <a:ext cx="5580847" cy="780137"/>
          </a:xfrm>
          <a:prstGeom prst="line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角丸四角形 34">
            <a:extLst>
              <a:ext uri="{FF2B5EF4-FFF2-40B4-BE49-F238E27FC236}">
                <a16:creationId xmlns:a16="http://schemas.microsoft.com/office/drawing/2014/main" id="{203FA841-D813-DF59-582A-526B711BA4DD}"/>
              </a:ext>
            </a:extLst>
          </p:cNvPr>
          <p:cNvSpPr/>
          <p:nvPr/>
        </p:nvSpPr>
        <p:spPr>
          <a:xfrm>
            <a:off x="10172699" y="1246276"/>
            <a:ext cx="1962211" cy="4267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6" name="角丸四角形 35">
            <a:extLst>
              <a:ext uri="{FF2B5EF4-FFF2-40B4-BE49-F238E27FC236}">
                <a16:creationId xmlns:a16="http://schemas.microsoft.com/office/drawing/2014/main" id="{B1840331-3331-1083-EC3C-2677DB8A8394}"/>
              </a:ext>
            </a:extLst>
          </p:cNvPr>
          <p:cNvSpPr/>
          <p:nvPr/>
        </p:nvSpPr>
        <p:spPr>
          <a:xfrm>
            <a:off x="9985006" y="4760610"/>
            <a:ext cx="2104810" cy="420047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8E39EFAF-F89E-5712-A40D-CEDD12F1E21E}"/>
              </a:ext>
            </a:extLst>
          </p:cNvPr>
          <p:cNvCxnSpPr>
            <a:cxnSpLocks/>
          </p:cNvCxnSpPr>
          <p:nvPr/>
        </p:nvCxnSpPr>
        <p:spPr>
          <a:xfrm>
            <a:off x="185453" y="3637550"/>
            <a:ext cx="5152357" cy="837540"/>
          </a:xfrm>
          <a:prstGeom prst="line">
            <a:avLst/>
          </a:prstGeom>
          <a:ln w="38100">
            <a:solidFill>
              <a:srgbClr val="FF00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直線コネクタ 1028">
            <a:extLst>
              <a:ext uri="{FF2B5EF4-FFF2-40B4-BE49-F238E27FC236}">
                <a16:creationId xmlns:a16="http://schemas.microsoft.com/office/drawing/2014/main" id="{2F52B507-B11A-9E01-96B3-A59CFED4AFA2}"/>
              </a:ext>
            </a:extLst>
          </p:cNvPr>
          <p:cNvCxnSpPr>
            <a:cxnSpLocks/>
          </p:cNvCxnSpPr>
          <p:nvPr/>
        </p:nvCxnSpPr>
        <p:spPr>
          <a:xfrm flipV="1">
            <a:off x="185453" y="3609408"/>
            <a:ext cx="5072347" cy="920211"/>
          </a:xfrm>
          <a:prstGeom prst="line">
            <a:avLst/>
          </a:prstGeom>
          <a:ln w="38100">
            <a:solidFill>
              <a:srgbClr val="FF00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テキスト プレースホルダー 1">
            <a:extLst>
              <a:ext uri="{FF2B5EF4-FFF2-40B4-BE49-F238E27FC236}">
                <a16:creationId xmlns:a16="http://schemas.microsoft.com/office/drawing/2014/main" id="{FEDD6297-7A81-1119-A867-85284AF56A67}"/>
              </a:ext>
            </a:extLst>
          </p:cNvPr>
          <p:cNvSpPr txBox="1">
            <a:spLocks/>
          </p:cNvSpPr>
          <p:nvPr/>
        </p:nvSpPr>
        <p:spPr>
          <a:xfrm>
            <a:off x="585482" y="5055421"/>
            <a:ext cx="4758558" cy="8549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ja-JP" sz="1600" dirty="0"/>
              <a:t>On FRDM-MCXN947, the I3C signals cannot be assigned to D18 and D19 because hardware doesn’t allow this configuration</a:t>
            </a:r>
          </a:p>
        </p:txBody>
      </p:sp>
    </p:spTree>
    <p:extLst>
      <p:ext uri="{BB962C8B-B14F-4D97-AF65-F5344CB8AC3E}">
        <p14:creationId xmlns:p14="http://schemas.microsoft.com/office/powerpoint/2010/main" val="33031385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2D58BB8-C5B2-F880-C294-E62F3FFB6C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F67572-B87A-95B4-8AA6-2F2B7822A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r01device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B72F932-98CA-DCF9-2155-DD44340470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R01 product operation sample library</a:t>
            </a:r>
          </a:p>
        </p:txBody>
      </p:sp>
    </p:spTree>
    <p:extLst>
      <p:ext uri="{BB962C8B-B14F-4D97-AF65-F5344CB8AC3E}">
        <p14:creationId xmlns:p14="http://schemas.microsoft.com/office/powerpoint/2010/main" val="24852594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38134-76AE-F817-E968-FF29C564B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>
            <a:extLst>
              <a:ext uri="{FF2B5EF4-FFF2-40B4-BE49-F238E27FC236}">
                <a16:creationId xmlns:a16="http://schemas.microsoft.com/office/drawing/2014/main" id="{B337FC8B-6ACE-795C-4AC9-D2627A0D1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Library for R01 products operation on </a:t>
            </a:r>
            <a:r>
              <a:rPr kumimoji="1" lang="en-US" altLang="ja-JP" dirty="0" err="1">
                <a:latin typeface="Meiryo" panose="020B0604030504040204" pitchFamily="34" charset="-128"/>
                <a:ea typeface="Meiryo" panose="020B0604030504040204" pitchFamily="34" charset="-128"/>
              </a:rPr>
              <a:t>MCUXpresso</a:t>
            </a:r>
            <a:br>
              <a:rPr kumimoji="1"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</a:br>
            <a:r>
              <a:rPr kumimoji="1" lang="en-US" altLang="ja-JP" sz="1800" dirty="0">
                <a:latin typeface="Meiryo" panose="020B0604030504040204" pitchFamily="34" charset="-128"/>
                <a:ea typeface="Meiryo" panose="020B0604030504040204" pitchFamily="34" charset="-128"/>
              </a:rPr>
              <a:t>S</a:t>
            </a:r>
            <a:r>
              <a:rPr lang="en-US" altLang="ja-JP" sz="1800" b="1" dirty="0"/>
              <a:t>imple interface to </a:t>
            </a:r>
            <a:r>
              <a:rPr lang="en-US" altLang="ja-JP" sz="1800" dirty="0"/>
              <a:t>write sample code</a:t>
            </a:r>
            <a:br>
              <a:rPr lang="en-US" altLang="ja-JP" b="1" dirty="0"/>
            </a:b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E1F067B-CFD1-4221-002D-C3E010B965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ja-JP" b="1" dirty="0">
                <a:solidFill>
                  <a:srgbClr val="FF0000"/>
                </a:solidFill>
              </a:rPr>
              <a:t>r01device</a:t>
            </a:r>
            <a:r>
              <a:rPr lang="en-US" altLang="ja-JP" dirty="0"/>
              <a:t> = A class driver correction for </a:t>
            </a:r>
            <a:r>
              <a:rPr lang="en-US" altLang="ja-JP" b="1" dirty="0"/>
              <a:t>r01 device </a:t>
            </a:r>
            <a:r>
              <a:rPr lang="en-US" altLang="ja-JP" dirty="0"/>
              <a:t>operations</a:t>
            </a:r>
          </a:p>
          <a:p>
            <a:endParaRPr lang="en-US" altLang="ja-JP" dirty="0"/>
          </a:p>
          <a:p>
            <a:r>
              <a:rPr lang="en-US" altLang="ja-JP" dirty="0"/>
              <a:t>Delivered as a part of </a:t>
            </a:r>
            <a:r>
              <a:rPr lang="en-US" altLang="ja-JP" b="1" dirty="0"/>
              <a:t>r01lib</a:t>
            </a:r>
          </a:p>
          <a:p>
            <a:endParaRPr lang="en-US" altLang="ja-JP" dirty="0"/>
          </a:p>
          <a:p>
            <a:r>
              <a:rPr lang="en-US" altLang="ja-JP" dirty="0"/>
              <a:t>Abstracting device operation</a:t>
            </a:r>
          </a:p>
          <a:p>
            <a:pPr lvl="1"/>
            <a:r>
              <a:rPr lang="en-US" altLang="ja-JP" dirty="0"/>
              <a:t>To present devices’ main features with simple interfaces</a:t>
            </a:r>
          </a:p>
          <a:p>
            <a:pPr lvl="1"/>
            <a:r>
              <a:rPr lang="en-US" altLang="ja-JP" dirty="0"/>
              <a:t>User don’t need to care register level operation</a:t>
            </a:r>
          </a:p>
          <a:p>
            <a:pPr lvl="1"/>
            <a:r>
              <a:rPr lang="en-US" altLang="ja-JP" dirty="0"/>
              <a:t>If user need to access register, it can be done through register access APIs</a:t>
            </a:r>
          </a:p>
          <a:p>
            <a:pPr lvl="1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699662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 descr="グラフィカル ユーザー インターフェイス, アプリケーション, Teams&#10;&#10;自動的に生成された説明">
            <a:extLst>
              <a:ext uri="{FF2B5EF4-FFF2-40B4-BE49-F238E27FC236}">
                <a16:creationId xmlns:a16="http://schemas.microsoft.com/office/drawing/2014/main" id="{3A6D35E9-DAB8-9664-D401-104D2090A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535" y="1360755"/>
            <a:ext cx="8169909" cy="9566944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53F701A9-4875-8C83-DB18-60E7238C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Available device classes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F35F7C3-1596-B99D-773A-7A80E817C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653" y="-309672"/>
            <a:ext cx="6972299" cy="7777632"/>
          </a:xfrm>
          <a:prstGeom prst="rect">
            <a:avLst/>
          </a:prstGeom>
        </p:spPr>
      </p:pic>
      <p:sp>
        <p:nvSpPr>
          <p:cNvPr id="6" name="角丸四角形 5">
            <a:extLst>
              <a:ext uri="{FF2B5EF4-FFF2-40B4-BE49-F238E27FC236}">
                <a16:creationId xmlns:a16="http://schemas.microsoft.com/office/drawing/2014/main" id="{905C2192-968E-80DA-2E52-D3867D0EEB11}"/>
              </a:ext>
            </a:extLst>
          </p:cNvPr>
          <p:cNvSpPr/>
          <p:nvPr/>
        </p:nvSpPr>
        <p:spPr>
          <a:xfrm>
            <a:off x="7703820" y="3794759"/>
            <a:ext cx="3257550" cy="226315"/>
          </a:xfrm>
          <a:prstGeom prst="roundRect">
            <a:avLst>
              <a:gd name="adj" fmla="val 47917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94D1FA19-45EC-AFA3-0CB1-F2E5EF573A13}"/>
              </a:ext>
            </a:extLst>
          </p:cNvPr>
          <p:cNvSpPr/>
          <p:nvPr/>
        </p:nvSpPr>
        <p:spPr>
          <a:xfrm>
            <a:off x="7703820" y="6470051"/>
            <a:ext cx="3257550" cy="226315"/>
          </a:xfrm>
          <a:prstGeom prst="roundRect">
            <a:avLst>
              <a:gd name="adj" fmla="val 47917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D519A709-F1F7-A0F6-965A-C3B6DC60F803}"/>
              </a:ext>
            </a:extLst>
          </p:cNvPr>
          <p:cNvCxnSpPr>
            <a:cxnSpLocks/>
          </p:cNvCxnSpPr>
          <p:nvPr/>
        </p:nvCxnSpPr>
        <p:spPr>
          <a:xfrm flipH="1">
            <a:off x="7349490" y="3909060"/>
            <a:ext cx="35433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DBA8AA14-EC8A-05E6-CE82-FB28777108B7}"/>
              </a:ext>
            </a:extLst>
          </p:cNvPr>
          <p:cNvCxnSpPr>
            <a:cxnSpLocks/>
          </p:cNvCxnSpPr>
          <p:nvPr/>
        </p:nvCxnSpPr>
        <p:spPr>
          <a:xfrm flipH="1">
            <a:off x="7349490" y="6598920"/>
            <a:ext cx="35433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1C205A67-8C79-33D4-91AE-5804608E40A3}"/>
              </a:ext>
            </a:extLst>
          </p:cNvPr>
          <p:cNvCxnSpPr>
            <a:cxnSpLocks/>
          </p:cNvCxnSpPr>
          <p:nvPr/>
        </p:nvCxnSpPr>
        <p:spPr>
          <a:xfrm flipH="1">
            <a:off x="8119110" y="1706880"/>
            <a:ext cx="1516380" cy="0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28149499-2CF8-60B0-F694-5D3E28401C25}"/>
              </a:ext>
            </a:extLst>
          </p:cNvPr>
          <p:cNvCxnSpPr>
            <a:cxnSpLocks/>
          </p:cNvCxnSpPr>
          <p:nvPr/>
        </p:nvCxnSpPr>
        <p:spPr>
          <a:xfrm flipH="1">
            <a:off x="8119110" y="4362450"/>
            <a:ext cx="1516380" cy="0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プレースホルダー 4">
            <a:extLst>
              <a:ext uri="{FF2B5EF4-FFF2-40B4-BE49-F238E27FC236}">
                <a16:creationId xmlns:a16="http://schemas.microsoft.com/office/drawing/2014/main" id="{42C0F2E8-2B7D-351B-3C4F-0143AEA958EC}"/>
              </a:ext>
            </a:extLst>
          </p:cNvPr>
          <p:cNvSpPr txBox="1">
            <a:spLocks/>
          </p:cNvSpPr>
          <p:nvPr/>
        </p:nvSpPr>
        <p:spPr>
          <a:xfrm>
            <a:off x="379413" y="1150938"/>
            <a:ext cx="11433175" cy="478155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All available classes can be found on online document</a:t>
            </a:r>
          </a:p>
        </p:txBody>
      </p:sp>
    </p:spTree>
    <p:extLst>
      <p:ext uri="{BB962C8B-B14F-4D97-AF65-F5344CB8AC3E}">
        <p14:creationId xmlns:p14="http://schemas.microsoft.com/office/powerpoint/2010/main" val="25068031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2D58BB8-C5B2-F880-C294-E62F3FFB6C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F67572-B87A-95B4-8AA6-2F2B7822A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r01device operation sample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B72F932-98CA-DCF9-2155-DD44340470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Simple API</a:t>
            </a:r>
          </a:p>
        </p:txBody>
      </p:sp>
    </p:spTree>
    <p:extLst>
      <p:ext uri="{BB962C8B-B14F-4D97-AF65-F5344CB8AC3E}">
        <p14:creationId xmlns:p14="http://schemas.microsoft.com/office/powerpoint/2010/main" val="16628502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AC7C19D-3DB4-6DCF-3861-BBD4BBCEB2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414" y="1150937"/>
            <a:ext cx="6393919" cy="4981505"/>
          </a:xfr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400" dirty="0">
                <a:solidFill>
                  <a:srgbClr val="2A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1400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400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50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I3C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i3c( I3C_SDA, I3C_SCL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5032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P3T1755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p3t1755( i3c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400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400" b="1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ja-JP" sz="1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float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temp;</a:t>
            </a:r>
            <a:b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altLang="ja-JP" sz="1400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i3c.ccc_broadcast( CCC::</a:t>
            </a:r>
            <a:r>
              <a:rPr lang="en-US" altLang="ja-JP" sz="1400" i="1" dirty="0">
                <a:solidFill>
                  <a:srgbClr val="0000C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BROADCAST_RSTDAA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NULL, 0 );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i3c.ccc_set( CCC::</a:t>
            </a:r>
            <a:r>
              <a:rPr lang="en-US" altLang="ja-JP" sz="1400" i="1" dirty="0">
                <a:solidFill>
                  <a:srgbClr val="0000C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DIRECT_SETDASA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0x48, 0x08 &lt;&lt; 1 );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p3t1755.address_overwrite( 0x08 );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400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while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 </a:t>
            </a:r>
            <a:r>
              <a:rPr lang="en-US" altLang="ja-JP" sz="1400" b="1" dirty="0">
                <a:solidFill>
                  <a:srgbClr val="7F005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temp = p3t1755;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ja-JP" sz="1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altLang="ja-JP" sz="1400" dirty="0">
                <a:solidFill>
                  <a:srgbClr val="2A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"Temperature: %8.4f˚C\r\n"</a:t>
            </a: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temp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wait( 1 );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387F14F1-EC11-CE61-1D69-56AD73D4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Sample 1 : P3T1755</a:t>
            </a:r>
            <a:br>
              <a:rPr kumimoji="1" lang="en-US" altLang="ja-JP" dirty="0"/>
            </a:br>
            <a:r>
              <a:rPr kumimoji="1" lang="en-US" altLang="ja-JP" sz="1800" dirty="0"/>
              <a:t>Interface to temp sensor</a:t>
            </a:r>
            <a:endParaRPr kumimoji="1" lang="ja-JP" altLang="en-US" sz="1800"/>
          </a:p>
        </p:txBody>
      </p:sp>
      <p:sp>
        <p:nvSpPr>
          <p:cNvPr id="4" name="テキスト プレースホルダー 1">
            <a:extLst>
              <a:ext uri="{FF2B5EF4-FFF2-40B4-BE49-F238E27FC236}">
                <a16:creationId xmlns:a16="http://schemas.microsoft.com/office/drawing/2014/main" id="{00017928-A2E8-0C44-F25E-EB82209AC3D3}"/>
              </a:ext>
            </a:extLst>
          </p:cNvPr>
          <p:cNvSpPr txBox="1">
            <a:spLocks/>
          </p:cNvSpPr>
          <p:nvPr/>
        </p:nvSpPr>
        <p:spPr>
          <a:xfrm>
            <a:off x="7077875" y="1150938"/>
            <a:ext cx="4734713" cy="47815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dirty="0"/>
              <a:t>P3T1755 class makes an interface for the I3C device</a:t>
            </a:r>
          </a:p>
          <a:p>
            <a:r>
              <a:rPr kumimoji="1" lang="en-US" altLang="ja-JP" dirty="0"/>
              <a:t>Register level access is abstracted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This sample is using CCC interface in I3C class</a:t>
            </a:r>
          </a:p>
          <a:p>
            <a:endParaRPr kumimoji="1" lang="en-US" altLang="ja-JP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91252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AC7C19D-3DB4-6DCF-3861-BBD4BBCEB2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414" y="1150937"/>
            <a:ext cx="6393919" cy="5170350"/>
          </a:xfr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b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altLang="ja-JP" sz="16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"led/PCA9955B.h"</a:t>
            </a:r>
            <a:b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altLang="ja-JP" sz="16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I2C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i2c( I2C_SDA, I2C_SCL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PCA9955B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ledd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i2c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600" b="1" dirty="0">
              <a:solidFill>
                <a:srgbClr val="7F0055"/>
              </a:solidFill>
              <a:effectLst/>
              <a:highlight>
                <a:srgbClr val="E0E0E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ledd.begin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( 1.0, </a:t>
            </a:r>
            <a:r>
              <a:rPr lang="en-US" altLang="ja-JP" sz="16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PCA9955B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ja-JP" sz="1600" i="1" dirty="0">
                <a:solidFill>
                  <a:srgbClr val="0000C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ARDUINO_SHIELD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600" b="1" dirty="0">
              <a:solidFill>
                <a:srgbClr val="7F0055"/>
              </a:solidFill>
              <a:effectLst/>
              <a:highlight>
                <a:srgbClr val="E0E0E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while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( </a:t>
            </a: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ledd.pwm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( 0, 1.0 );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wait( 0.1 );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ledd.pwm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( 0, 0.0 );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wait( 0.1 );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387F14F1-EC11-CE61-1D69-56AD73D4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Sample 2 : PCA9955B</a:t>
            </a:r>
            <a:br>
              <a:rPr kumimoji="1" lang="en-US" altLang="ja-JP" dirty="0"/>
            </a:br>
            <a:r>
              <a:rPr kumimoji="1" lang="en-US" altLang="ja-JP" sz="1800" dirty="0"/>
              <a:t>Interface to LED driver</a:t>
            </a:r>
            <a:endParaRPr kumimoji="1" lang="ja-JP" altLang="en-US" sz="1800"/>
          </a:p>
        </p:txBody>
      </p:sp>
      <p:sp>
        <p:nvSpPr>
          <p:cNvPr id="4" name="テキスト プレースホルダー 1">
            <a:extLst>
              <a:ext uri="{FF2B5EF4-FFF2-40B4-BE49-F238E27FC236}">
                <a16:creationId xmlns:a16="http://schemas.microsoft.com/office/drawing/2014/main" id="{00017928-A2E8-0C44-F25E-EB82209AC3D3}"/>
              </a:ext>
            </a:extLst>
          </p:cNvPr>
          <p:cNvSpPr txBox="1">
            <a:spLocks/>
          </p:cNvSpPr>
          <p:nvPr/>
        </p:nvSpPr>
        <p:spPr>
          <a:xfrm>
            <a:off x="7077875" y="1150938"/>
            <a:ext cx="4734713" cy="47815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dirty="0"/>
              <a:t>PCA9955B class makes an interface for the LED driver</a:t>
            </a:r>
          </a:p>
          <a:p>
            <a:r>
              <a:rPr kumimoji="1" lang="en-US" altLang="ja-JP" dirty="0"/>
              <a:t>PWM can be controlled through instance method</a:t>
            </a:r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864628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角丸四角形 36">
            <a:extLst>
              <a:ext uri="{FF2B5EF4-FFF2-40B4-BE49-F238E27FC236}">
                <a16:creationId xmlns:a16="http://schemas.microsoft.com/office/drawing/2014/main" id="{80D57EBE-0073-9D99-DB26-0C901AA704AA}"/>
              </a:ext>
            </a:extLst>
          </p:cNvPr>
          <p:cNvSpPr/>
          <p:nvPr/>
        </p:nvSpPr>
        <p:spPr>
          <a:xfrm>
            <a:off x="185137" y="4841542"/>
            <a:ext cx="11821331" cy="1356058"/>
          </a:xfrm>
          <a:prstGeom prst="roundRect">
            <a:avLst>
              <a:gd name="adj" fmla="val 756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16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6" name="角丸四角形 35">
            <a:extLst>
              <a:ext uri="{FF2B5EF4-FFF2-40B4-BE49-F238E27FC236}">
                <a16:creationId xmlns:a16="http://schemas.microsoft.com/office/drawing/2014/main" id="{2B8712DC-F458-C3C9-CDA3-565E3341F12A}"/>
              </a:ext>
            </a:extLst>
          </p:cNvPr>
          <p:cNvSpPr/>
          <p:nvPr/>
        </p:nvSpPr>
        <p:spPr>
          <a:xfrm>
            <a:off x="170070" y="966115"/>
            <a:ext cx="11836399" cy="1315885"/>
          </a:xfrm>
          <a:prstGeom prst="roundRect">
            <a:avLst>
              <a:gd name="adj" fmla="val 10394"/>
            </a:avLst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5" name="角丸四角形 34">
            <a:extLst>
              <a:ext uri="{FF2B5EF4-FFF2-40B4-BE49-F238E27FC236}">
                <a16:creationId xmlns:a16="http://schemas.microsoft.com/office/drawing/2014/main" id="{7845739A-9FF1-D555-20BE-F385F09AFFD5}"/>
              </a:ext>
            </a:extLst>
          </p:cNvPr>
          <p:cNvSpPr/>
          <p:nvPr/>
        </p:nvSpPr>
        <p:spPr>
          <a:xfrm>
            <a:off x="200205" y="4068942"/>
            <a:ext cx="11806264" cy="699907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16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4" name="角丸四角形 33">
            <a:extLst>
              <a:ext uri="{FF2B5EF4-FFF2-40B4-BE49-F238E27FC236}">
                <a16:creationId xmlns:a16="http://schemas.microsoft.com/office/drawing/2014/main" id="{DE41C868-A876-7D3F-8CA0-CE0EC09319E4}"/>
              </a:ext>
            </a:extLst>
          </p:cNvPr>
          <p:cNvSpPr/>
          <p:nvPr/>
        </p:nvSpPr>
        <p:spPr>
          <a:xfrm>
            <a:off x="200205" y="3133023"/>
            <a:ext cx="11806264" cy="863226"/>
          </a:xfrm>
          <a:prstGeom prst="roundRect">
            <a:avLst>
              <a:gd name="adj" fmla="val 13725"/>
            </a:avLst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3" name="角丸四角形 32">
            <a:extLst>
              <a:ext uri="{FF2B5EF4-FFF2-40B4-BE49-F238E27FC236}">
                <a16:creationId xmlns:a16="http://schemas.microsoft.com/office/drawing/2014/main" id="{BCA8682A-8194-9C44-7A0F-9EBDDA0C79B7}"/>
              </a:ext>
            </a:extLst>
          </p:cNvPr>
          <p:cNvSpPr/>
          <p:nvPr/>
        </p:nvSpPr>
        <p:spPr>
          <a:xfrm>
            <a:off x="170071" y="2338164"/>
            <a:ext cx="11836398" cy="738696"/>
          </a:xfrm>
          <a:prstGeom prst="roundRect">
            <a:avLst/>
          </a:prstGeom>
          <a:solidFill>
            <a:srgbClr val="92D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0DFF2F39-4CCB-A794-83C6-F0351F4FB3E6}"/>
              </a:ext>
            </a:extLst>
          </p:cNvPr>
          <p:cNvSpPr/>
          <p:nvPr/>
        </p:nvSpPr>
        <p:spPr>
          <a:xfrm>
            <a:off x="100221" y="908050"/>
            <a:ext cx="8402536" cy="5346866"/>
          </a:xfrm>
          <a:prstGeom prst="rect">
            <a:avLst/>
          </a:prstGeom>
          <a:solidFill>
            <a:schemeClr val="bg1">
              <a:alpha val="5979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580E172-C0A2-402A-0886-3408310FC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For instance.. : Evaluation board sample code can run any MCX with r01lib</a:t>
            </a:r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39ABB04-2823-8ABA-2016-BE639069F3F4}"/>
              </a:ext>
            </a:extLst>
          </p:cNvPr>
          <p:cNvSpPr txBox="1"/>
          <p:nvPr/>
        </p:nvSpPr>
        <p:spPr>
          <a:xfrm>
            <a:off x="758327" y="5970189"/>
            <a:ext cx="129362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ja-JP" sz="1200" b="1" dirty="0"/>
              <a:t>FRDM-MCXN947</a:t>
            </a:r>
            <a:endParaRPr kumimoji="1" lang="ja-JP" altLang="en-US" sz="1200" b="1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604D163-5629-0D2E-ACD5-F336B1540DCA}"/>
              </a:ext>
            </a:extLst>
          </p:cNvPr>
          <p:cNvSpPr txBox="1"/>
          <p:nvPr/>
        </p:nvSpPr>
        <p:spPr>
          <a:xfrm>
            <a:off x="5126829" y="5965227"/>
            <a:ext cx="126637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ja-JP" sz="1200" b="1" dirty="0"/>
              <a:t>FRDM-MCXA156</a:t>
            </a:r>
            <a:endParaRPr kumimoji="1" lang="ja-JP" altLang="en-US" sz="1200" b="1" dirty="0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1D5F6F90-D553-FF2E-ACD5-9B35AFAB83C6}"/>
              </a:ext>
            </a:extLst>
          </p:cNvPr>
          <p:cNvSpPr/>
          <p:nvPr/>
        </p:nvSpPr>
        <p:spPr>
          <a:xfrm>
            <a:off x="273447" y="4200645"/>
            <a:ext cx="2245098" cy="470452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SDK</a:t>
            </a:r>
            <a:endParaRPr kumimoji="1" lang="ja-JP" altLang="en-US" sz="16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69FBEB9D-EBB1-2F9A-54E7-0568D77438F0}"/>
              </a:ext>
            </a:extLst>
          </p:cNvPr>
          <p:cNvSpPr/>
          <p:nvPr/>
        </p:nvSpPr>
        <p:spPr>
          <a:xfrm>
            <a:off x="4889568" y="4196831"/>
            <a:ext cx="1762966" cy="470452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SDK</a:t>
            </a:r>
            <a:endParaRPr kumimoji="1" lang="ja-JP" altLang="en-US" sz="16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3EFE28E5-4BE0-DCD4-9F40-3D8AE38D5C9D}"/>
              </a:ext>
            </a:extLst>
          </p:cNvPr>
          <p:cNvSpPr/>
          <p:nvPr/>
        </p:nvSpPr>
        <p:spPr>
          <a:xfrm>
            <a:off x="3209053" y="3323621"/>
            <a:ext cx="2852002" cy="47045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r01lib</a:t>
            </a:r>
            <a:r>
              <a:rPr kumimoji="1" lang="en-US" altLang="ja-JP" sz="1200" dirty="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 (+ r01device)</a:t>
            </a:r>
            <a:endParaRPr kumimoji="1" lang="ja-JP" altLang="en-US" sz="1200"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AD6A742A-75FB-8270-E4EC-D40E44119247}"/>
              </a:ext>
            </a:extLst>
          </p:cNvPr>
          <p:cNvSpPr/>
          <p:nvPr/>
        </p:nvSpPr>
        <p:spPr>
          <a:xfrm>
            <a:off x="337332" y="2452914"/>
            <a:ext cx="1329371" cy="470452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App</a:t>
            </a:r>
            <a:endParaRPr kumimoji="1" lang="ja-JP" altLang="en-US" sz="1600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BBE0E361-8251-A7B1-ABF6-CC15B1202A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57" y="1285558"/>
            <a:ext cx="1912797" cy="1075948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BF3881F-B53C-AE0A-F1FB-0D38E4B8B7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2377" y="1436472"/>
            <a:ext cx="1946400" cy="776908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92435FF1-3A54-59ED-1C68-5A61A9C980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5963" y="1428562"/>
            <a:ext cx="1042526" cy="792728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6A0C03B1-CA9B-14E0-3386-8CCFCB51AE0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2921" y="1436472"/>
            <a:ext cx="1694799" cy="794152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4701E966-D492-1F57-3116-E6A51C66CC7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62403" y="1441131"/>
            <a:ext cx="1144067" cy="780159"/>
          </a:xfrm>
          <a:prstGeom prst="rect">
            <a:avLst/>
          </a:prstGeom>
        </p:spPr>
      </p:pic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A0E4C4E5-89D1-8DD0-4ED6-1CAAB6B44723}"/>
              </a:ext>
            </a:extLst>
          </p:cNvPr>
          <p:cNvSpPr/>
          <p:nvPr/>
        </p:nvSpPr>
        <p:spPr>
          <a:xfrm>
            <a:off x="1742376" y="2452914"/>
            <a:ext cx="1946401" cy="470452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App</a:t>
            </a:r>
            <a:endParaRPr kumimoji="1" lang="ja-JP" altLang="en-US" sz="1600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7" name="角丸四角形 16">
            <a:extLst>
              <a:ext uri="{FF2B5EF4-FFF2-40B4-BE49-F238E27FC236}">
                <a16:creationId xmlns:a16="http://schemas.microsoft.com/office/drawing/2014/main" id="{27B4FFED-8B6E-C3B0-32B5-B0C9B74D9C3D}"/>
              </a:ext>
            </a:extLst>
          </p:cNvPr>
          <p:cNvSpPr/>
          <p:nvPr/>
        </p:nvSpPr>
        <p:spPr>
          <a:xfrm>
            <a:off x="4980096" y="2457088"/>
            <a:ext cx="1042526" cy="470452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App</a:t>
            </a:r>
            <a:endParaRPr kumimoji="1" lang="ja-JP" altLang="en-US" sz="1600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8" name="角丸四角形 17">
            <a:extLst>
              <a:ext uri="{FF2B5EF4-FFF2-40B4-BE49-F238E27FC236}">
                <a16:creationId xmlns:a16="http://schemas.microsoft.com/office/drawing/2014/main" id="{3DB9472C-8E79-E0EE-1971-EA665F12BCF3}"/>
              </a:ext>
            </a:extLst>
          </p:cNvPr>
          <p:cNvSpPr/>
          <p:nvPr/>
        </p:nvSpPr>
        <p:spPr>
          <a:xfrm>
            <a:off x="6453945" y="2454792"/>
            <a:ext cx="1691050" cy="470452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App</a:t>
            </a:r>
            <a:endParaRPr kumimoji="1" lang="ja-JP" altLang="en-US" sz="1600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C8389EDD-53E7-6A5B-2CDA-45CFA43051DF}"/>
              </a:ext>
            </a:extLst>
          </p:cNvPr>
          <p:cNvSpPr/>
          <p:nvPr/>
        </p:nvSpPr>
        <p:spPr>
          <a:xfrm>
            <a:off x="3762403" y="2458249"/>
            <a:ext cx="1144067" cy="470452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App</a:t>
            </a:r>
            <a:endParaRPr kumimoji="1" lang="ja-JP" altLang="en-US" sz="1600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2" name="円/楕円 21">
            <a:extLst>
              <a:ext uri="{FF2B5EF4-FFF2-40B4-BE49-F238E27FC236}">
                <a16:creationId xmlns:a16="http://schemas.microsoft.com/office/drawing/2014/main" id="{FBFD1BF1-D9C3-4890-BEAB-5F63E0333DAC}"/>
              </a:ext>
            </a:extLst>
          </p:cNvPr>
          <p:cNvSpPr/>
          <p:nvPr/>
        </p:nvSpPr>
        <p:spPr>
          <a:xfrm>
            <a:off x="6081948" y="1798626"/>
            <a:ext cx="90152" cy="901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3" name="円/楕円 22">
            <a:extLst>
              <a:ext uri="{FF2B5EF4-FFF2-40B4-BE49-F238E27FC236}">
                <a16:creationId xmlns:a16="http://schemas.microsoft.com/office/drawing/2014/main" id="{55DEA321-E75F-C3B7-2C69-86715E269F59}"/>
              </a:ext>
            </a:extLst>
          </p:cNvPr>
          <p:cNvSpPr/>
          <p:nvPr/>
        </p:nvSpPr>
        <p:spPr>
          <a:xfrm>
            <a:off x="6186534" y="1796220"/>
            <a:ext cx="90152" cy="901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4" name="円/楕円 23">
            <a:extLst>
              <a:ext uri="{FF2B5EF4-FFF2-40B4-BE49-F238E27FC236}">
                <a16:creationId xmlns:a16="http://schemas.microsoft.com/office/drawing/2014/main" id="{F0237396-F7D7-4C36-DD45-83A610F61848}"/>
              </a:ext>
            </a:extLst>
          </p:cNvPr>
          <p:cNvSpPr/>
          <p:nvPr/>
        </p:nvSpPr>
        <p:spPr>
          <a:xfrm>
            <a:off x="6293496" y="1796220"/>
            <a:ext cx="90152" cy="901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5" name="円/楕円 24">
            <a:extLst>
              <a:ext uri="{FF2B5EF4-FFF2-40B4-BE49-F238E27FC236}">
                <a16:creationId xmlns:a16="http://schemas.microsoft.com/office/drawing/2014/main" id="{EF326643-7E5F-E25D-C0FD-5856F9C681F6}"/>
              </a:ext>
            </a:extLst>
          </p:cNvPr>
          <p:cNvSpPr/>
          <p:nvPr/>
        </p:nvSpPr>
        <p:spPr>
          <a:xfrm>
            <a:off x="6081948" y="2642294"/>
            <a:ext cx="90152" cy="90152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6" name="円/楕円 25">
            <a:extLst>
              <a:ext uri="{FF2B5EF4-FFF2-40B4-BE49-F238E27FC236}">
                <a16:creationId xmlns:a16="http://schemas.microsoft.com/office/drawing/2014/main" id="{4043D91E-B56F-3CAF-2648-0FE444CD2691}"/>
              </a:ext>
            </a:extLst>
          </p:cNvPr>
          <p:cNvSpPr/>
          <p:nvPr/>
        </p:nvSpPr>
        <p:spPr>
          <a:xfrm>
            <a:off x="6186534" y="2639888"/>
            <a:ext cx="90152" cy="90152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7" name="円/楕円 26">
            <a:extLst>
              <a:ext uri="{FF2B5EF4-FFF2-40B4-BE49-F238E27FC236}">
                <a16:creationId xmlns:a16="http://schemas.microsoft.com/office/drawing/2014/main" id="{C9E21FA9-7816-033E-1D31-9929FB4301EC}"/>
              </a:ext>
            </a:extLst>
          </p:cNvPr>
          <p:cNvSpPr/>
          <p:nvPr/>
        </p:nvSpPr>
        <p:spPr>
          <a:xfrm>
            <a:off x="6293496" y="2639888"/>
            <a:ext cx="90152" cy="90152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3D8A52D8-4B01-3F5F-ECCA-E7BDDF802ECB}"/>
              </a:ext>
            </a:extLst>
          </p:cNvPr>
          <p:cNvSpPr txBox="1"/>
          <p:nvPr/>
        </p:nvSpPr>
        <p:spPr>
          <a:xfrm>
            <a:off x="665386" y="1009484"/>
            <a:ext cx="67326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ja-JP" sz="1200" b="1" dirty="0"/>
              <a:t>RTC</a:t>
            </a:r>
          </a:p>
          <a:p>
            <a:pPr algn="ctr"/>
            <a:r>
              <a:rPr kumimoji="1" lang="en-US" altLang="ja-JP" sz="1200" b="1" dirty="0"/>
              <a:t>(I²C/SPI)</a:t>
            </a:r>
            <a:endParaRPr kumimoji="1" lang="ja-JP" altLang="en-US" sz="1200" b="1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922840B3-780A-B7ED-78C3-A2373B2CE294}"/>
              </a:ext>
            </a:extLst>
          </p:cNvPr>
          <p:cNvSpPr txBox="1"/>
          <p:nvPr/>
        </p:nvSpPr>
        <p:spPr>
          <a:xfrm>
            <a:off x="2378945" y="1009484"/>
            <a:ext cx="67326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ja-JP" sz="1200" b="1" dirty="0"/>
              <a:t>GPIO</a:t>
            </a:r>
          </a:p>
          <a:p>
            <a:pPr algn="ctr"/>
            <a:r>
              <a:rPr kumimoji="1" lang="en-US" altLang="ja-JP" sz="1200" b="1" dirty="0"/>
              <a:t>(I²C/SPI)</a:t>
            </a:r>
            <a:endParaRPr kumimoji="1" lang="ja-JP" altLang="en-US" sz="1200" b="1" dirty="0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740E657C-1C4B-A45E-6297-22B802D741BD}"/>
              </a:ext>
            </a:extLst>
          </p:cNvPr>
          <p:cNvSpPr txBox="1"/>
          <p:nvPr/>
        </p:nvSpPr>
        <p:spPr>
          <a:xfrm>
            <a:off x="4150090" y="1009484"/>
            <a:ext cx="36869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ja-JP" sz="1200" b="1" dirty="0"/>
              <a:t>LCD</a:t>
            </a:r>
          </a:p>
          <a:p>
            <a:pPr algn="ctr"/>
            <a:r>
              <a:rPr kumimoji="1" lang="en-US" altLang="ja-JP" sz="1200" b="1" dirty="0"/>
              <a:t>(I²C)</a:t>
            </a:r>
            <a:endParaRPr kumimoji="1" lang="ja-JP" altLang="en-US" sz="1200" b="1" dirty="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01CAA1CD-673A-DEEA-EE44-2DAA9AE097A6}"/>
              </a:ext>
            </a:extLst>
          </p:cNvPr>
          <p:cNvSpPr txBox="1"/>
          <p:nvPr/>
        </p:nvSpPr>
        <p:spPr>
          <a:xfrm>
            <a:off x="5036782" y="1009484"/>
            <a:ext cx="90088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ja-JP" sz="1200" b="1" dirty="0"/>
              <a:t>Temp </a:t>
            </a:r>
            <a:r>
              <a:rPr kumimoji="1" lang="en-US" altLang="ja-JP" sz="1200" b="1" dirty="0" err="1"/>
              <a:t>sens.</a:t>
            </a:r>
            <a:endParaRPr kumimoji="1" lang="en-US" altLang="ja-JP" sz="1200" b="1" dirty="0"/>
          </a:p>
          <a:p>
            <a:pPr algn="ctr"/>
            <a:r>
              <a:rPr kumimoji="1" lang="en-US" altLang="ja-JP" sz="1200" b="1" dirty="0"/>
              <a:t>(I3C)</a:t>
            </a:r>
            <a:endParaRPr kumimoji="1" lang="ja-JP" altLang="en-US" sz="1200" b="1" dirty="0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F427CC43-1201-6BBE-EF7F-BCBB06259C41}"/>
              </a:ext>
            </a:extLst>
          </p:cNvPr>
          <p:cNvSpPr txBox="1"/>
          <p:nvPr/>
        </p:nvSpPr>
        <p:spPr>
          <a:xfrm>
            <a:off x="6943689" y="1009484"/>
            <a:ext cx="67326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ja-JP" sz="1200" b="1" dirty="0"/>
              <a:t>LED</a:t>
            </a:r>
          </a:p>
          <a:p>
            <a:pPr algn="ctr"/>
            <a:r>
              <a:rPr kumimoji="1" lang="en-US" altLang="ja-JP" sz="1200" b="1" dirty="0"/>
              <a:t>(I²C/SPI)</a:t>
            </a:r>
            <a:endParaRPr kumimoji="1" lang="ja-JP" altLang="en-US" sz="1200" b="1" dirty="0"/>
          </a:p>
        </p:txBody>
      </p:sp>
      <p:pic>
        <p:nvPicPr>
          <p:cNvPr id="39" name="図 38">
            <a:extLst>
              <a:ext uri="{FF2B5EF4-FFF2-40B4-BE49-F238E27FC236}">
                <a16:creationId xmlns:a16="http://schemas.microsoft.com/office/drawing/2014/main" id="{513492C7-7A9A-00F8-6841-94DE4AEE6C7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3447" y="4933924"/>
            <a:ext cx="2245098" cy="1000849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0E9F6354-A2D2-653D-02CB-E4E90434E43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1114" y="4940430"/>
            <a:ext cx="2197695" cy="995632"/>
          </a:xfrm>
          <a:prstGeom prst="rect">
            <a:avLst/>
          </a:prstGeom>
        </p:spPr>
      </p:pic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85AFE36E-0A51-7225-8D65-417E5F08623F}"/>
              </a:ext>
            </a:extLst>
          </p:cNvPr>
          <p:cNvSpPr txBox="1"/>
          <p:nvPr/>
        </p:nvSpPr>
        <p:spPr>
          <a:xfrm>
            <a:off x="3089242" y="5965227"/>
            <a:ext cx="129202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ja-JP" sz="1200" b="1" dirty="0"/>
              <a:t>FRDM-MCXN236</a:t>
            </a:r>
            <a:endParaRPr kumimoji="1" lang="ja-JP" altLang="en-US" sz="1200" b="1" dirty="0"/>
          </a:p>
        </p:txBody>
      </p:sp>
      <p:sp>
        <p:nvSpPr>
          <p:cNvPr id="43" name="角丸四角形 42">
            <a:extLst>
              <a:ext uri="{FF2B5EF4-FFF2-40B4-BE49-F238E27FC236}">
                <a16:creationId xmlns:a16="http://schemas.microsoft.com/office/drawing/2014/main" id="{79243247-0F89-12C7-C68B-D98687354E9A}"/>
              </a:ext>
            </a:extLst>
          </p:cNvPr>
          <p:cNvSpPr/>
          <p:nvPr/>
        </p:nvSpPr>
        <p:spPr>
          <a:xfrm>
            <a:off x="2581114" y="4193940"/>
            <a:ext cx="2245098" cy="470452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SDK</a:t>
            </a:r>
            <a:endParaRPr kumimoji="1" lang="ja-JP" altLang="en-US" sz="16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787B9A7B-D62C-56F4-A308-C38057E85DB4}"/>
              </a:ext>
            </a:extLst>
          </p:cNvPr>
          <p:cNvSpPr txBox="1"/>
          <p:nvPr/>
        </p:nvSpPr>
        <p:spPr>
          <a:xfrm>
            <a:off x="8739613" y="5427238"/>
            <a:ext cx="1492396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en-US" altLang="ja-JP" sz="1200" b="1" dirty="0"/>
              <a:t>FRDM-MCX boards</a:t>
            </a:r>
            <a:endParaRPr kumimoji="1" lang="ja-JP" altLang="en-US" sz="1200" b="1" dirty="0"/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184CDE03-20F8-0E04-C445-F751A1B62250}"/>
              </a:ext>
            </a:extLst>
          </p:cNvPr>
          <p:cNvSpPr txBox="1"/>
          <p:nvPr/>
        </p:nvSpPr>
        <p:spPr>
          <a:xfrm>
            <a:off x="8697330" y="4244500"/>
            <a:ext cx="29350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en-US" altLang="ja-JP" sz="1200" b="1" dirty="0"/>
              <a:t>SDK for each MCX boards</a:t>
            </a:r>
          </a:p>
          <a:p>
            <a:pPr algn="l"/>
            <a:r>
              <a:rPr kumimoji="1" lang="en-US" altLang="ja-JP" sz="1200" dirty="0"/>
              <a:t>Drivers for each MCU and peripherals</a:t>
            </a:r>
            <a:endParaRPr kumimoji="1" lang="ja-JP" altLang="en-US" sz="1200" dirty="0"/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46C3946C-691F-1AC6-D2B4-AD4E308618F7}"/>
              </a:ext>
            </a:extLst>
          </p:cNvPr>
          <p:cNvSpPr txBox="1"/>
          <p:nvPr/>
        </p:nvSpPr>
        <p:spPr>
          <a:xfrm>
            <a:off x="8697330" y="3295902"/>
            <a:ext cx="316608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en-US" altLang="ja-JP" sz="1200" b="1" dirty="0"/>
              <a:t>“r01lib” is an abstraction layer for MCXs</a:t>
            </a:r>
          </a:p>
          <a:p>
            <a:pPr algn="l"/>
            <a:r>
              <a:rPr kumimoji="1" lang="en-US" altLang="ja-JP" sz="1200" dirty="0"/>
              <a:t>Abstracting I3C, I²C, SPI, GPIO, Timer, Interrupt with simple C++ API</a:t>
            </a:r>
          </a:p>
          <a:p>
            <a:pPr algn="l"/>
            <a:endParaRPr kumimoji="1" lang="ja-JP" altLang="en-US" sz="1200" dirty="0"/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7BE0E820-35C3-9CDD-CB73-D8AA26A81379}"/>
              </a:ext>
            </a:extLst>
          </p:cNvPr>
          <p:cNvSpPr txBox="1"/>
          <p:nvPr/>
        </p:nvSpPr>
        <p:spPr>
          <a:xfrm>
            <a:off x="8697330" y="2432676"/>
            <a:ext cx="316608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1" lang="en-US" altLang="ja-JP" sz="1200" b="1" dirty="0"/>
              <a:t>Application for each ARD boards</a:t>
            </a:r>
          </a:p>
          <a:p>
            <a:pPr algn="l"/>
            <a:r>
              <a:rPr kumimoji="1" lang="en-US" altLang="ja-JP" sz="1200" dirty="0"/>
              <a:t>Written on “r01lib”. </a:t>
            </a:r>
            <a:r>
              <a:rPr kumimoji="1" lang="en-US" altLang="ja-JP" sz="1200" b="1" dirty="0"/>
              <a:t>Same code runs on any MCX boards </a:t>
            </a:r>
            <a:endParaRPr kumimoji="1" lang="ja-JP" altLang="en-US" sz="1200" b="1" dirty="0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8EF9B1C0-4E0F-A499-AE7A-44A5BB9E4C7B}"/>
              </a:ext>
            </a:extLst>
          </p:cNvPr>
          <p:cNvSpPr txBox="1"/>
          <p:nvPr/>
        </p:nvSpPr>
        <p:spPr>
          <a:xfrm>
            <a:off x="8739613" y="1567802"/>
            <a:ext cx="2539157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en-US" altLang="ja-JP" sz="1200" b="1" dirty="0"/>
              <a:t>R01 Arduino shield (ARD) boards</a:t>
            </a:r>
            <a:endParaRPr kumimoji="1" lang="ja-JP" altLang="en-US" sz="1200" b="1" dirty="0"/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A2890E2D-9FE4-9AF9-AEAD-40F9D757FFE3}"/>
              </a:ext>
            </a:extLst>
          </p:cNvPr>
          <p:cNvCxnSpPr>
            <a:endCxn id="9" idx="0"/>
          </p:cNvCxnSpPr>
          <p:nvPr/>
        </p:nvCxnSpPr>
        <p:spPr>
          <a:xfrm>
            <a:off x="4334435" y="2923366"/>
            <a:ext cx="300619" cy="400255"/>
          </a:xfrm>
          <a:prstGeom prst="straightConnector1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672C0C5E-CED2-0DFB-5CF6-F273CF1FB0F7}"/>
              </a:ext>
            </a:extLst>
          </p:cNvPr>
          <p:cNvCxnSpPr>
            <a:cxnSpLocks/>
            <a:stCxn id="17" idx="2"/>
            <a:endCxn id="9" idx="0"/>
          </p:cNvCxnSpPr>
          <p:nvPr/>
        </p:nvCxnSpPr>
        <p:spPr>
          <a:xfrm flipH="1">
            <a:off x="4635054" y="2927540"/>
            <a:ext cx="866305" cy="396081"/>
          </a:xfrm>
          <a:prstGeom prst="straightConnector1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9C8DDDB2-1BCD-EABF-756F-4BEF0C162246}"/>
              </a:ext>
            </a:extLst>
          </p:cNvPr>
          <p:cNvCxnSpPr>
            <a:cxnSpLocks/>
            <a:stCxn id="18" idx="2"/>
            <a:endCxn id="9" idx="0"/>
          </p:cNvCxnSpPr>
          <p:nvPr/>
        </p:nvCxnSpPr>
        <p:spPr>
          <a:xfrm flipH="1">
            <a:off x="4635054" y="2925244"/>
            <a:ext cx="2664416" cy="398377"/>
          </a:xfrm>
          <a:prstGeom prst="straightConnector1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699D93B9-13C6-B910-52E0-F11E6F021D6B}"/>
              </a:ext>
            </a:extLst>
          </p:cNvPr>
          <p:cNvCxnSpPr>
            <a:cxnSpLocks/>
            <a:stCxn id="16" idx="2"/>
            <a:endCxn id="9" idx="0"/>
          </p:cNvCxnSpPr>
          <p:nvPr/>
        </p:nvCxnSpPr>
        <p:spPr>
          <a:xfrm>
            <a:off x="2715577" y="2923366"/>
            <a:ext cx="1919477" cy="400255"/>
          </a:xfrm>
          <a:prstGeom prst="straightConnector1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BA7D4C7F-EEF0-0BAA-3491-60FC06D563B5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1002018" y="2923366"/>
            <a:ext cx="3633036" cy="400255"/>
          </a:xfrm>
          <a:prstGeom prst="straightConnector1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B24EC38D-CCDA-E219-47FE-76D3778D7DE1}"/>
              </a:ext>
            </a:extLst>
          </p:cNvPr>
          <p:cNvCxnSpPr>
            <a:cxnSpLocks/>
            <a:stCxn id="9" idx="2"/>
            <a:endCxn id="8" idx="0"/>
          </p:cNvCxnSpPr>
          <p:nvPr/>
        </p:nvCxnSpPr>
        <p:spPr>
          <a:xfrm>
            <a:off x="4635054" y="3794073"/>
            <a:ext cx="1135997" cy="402758"/>
          </a:xfrm>
          <a:prstGeom prst="straightConnector1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0C0DFAB4-5555-FE8E-B598-E1E10002FB07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V="1">
            <a:off x="1395996" y="3794073"/>
            <a:ext cx="3239058" cy="406572"/>
          </a:xfrm>
          <a:prstGeom prst="straightConnector1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768BC958-89C8-E927-2983-007A46E1537E}"/>
              </a:ext>
            </a:extLst>
          </p:cNvPr>
          <p:cNvCxnSpPr>
            <a:cxnSpLocks/>
            <a:stCxn id="43" idx="0"/>
            <a:endCxn id="9" idx="2"/>
          </p:cNvCxnSpPr>
          <p:nvPr/>
        </p:nvCxnSpPr>
        <p:spPr>
          <a:xfrm flipV="1">
            <a:off x="3703663" y="3794073"/>
            <a:ext cx="931391" cy="399867"/>
          </a:xfrm>
          <a:prstGeom prst="straightConnector1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F32CAFA-0689-8B49-F849-B439A421B3CC}"/>
              </a:ext>
            </a:extLst>
          </p:cNvPr>
          <p:cNvSpPr txBox="1"/>
          <p:nvPr/>
        </p:nvSpPr>
        <p:spPr>
          <a:xfrm>
            <a:off x="7001906" y="5959232"/>
            <a:ext cx="126156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kumimoji="1" lang="en-US" altLang="ja-JP" sz="1200" b="1" dirty="0"/>
              <a:t>FRDM-MCXA153</a:t>
            </a:r>
            <a:endParaRPr kumimoji="1" lang="ja-JP" altLang="en-US" sz="1200" b="1" dirty="0"/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FE669B54-BB1B-755E-BB20-15879AFCF6D9}"/>
              </a:ext>
            </a:extLst>
          </p:cNvPr>
          <p:cNvSpPr/>
          <p:nvPr/>
        </p:nvSpPr>
        <p:spPr>
          <a:xfrm>
            <a:off x="6718686" y="4190836"/>
            <a:ext cx="1703309" cy="470452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6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SDK</a:t>
            </a:r>
            <a:endParaRPr kumimoji="1" lang="ja-JP" altLang="en-US" sz="16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17FDA48E-6EEB-7361-D6A1-DD7CC776E41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1714" y="4940430"/>
            <a:ext cx="1703309" cy="990825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9EB7EA15-FCAB-A8E5-471B-37157C9CB53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65933" y="4940430"/>
            <a:ext cx="1773406" cy="993631"/>
          </a:xfrm>
          <a:prstGeom prst="rect">
            <a:avLst/>
          </a:prstGeom>
        </p:spPr>
      </p:pic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B9243318-0F7B-2316-33C9-B63BABD479A0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4635054" y="3794073"/>
            <a:ext cx="2921894" cy="396763"/>
          </a:xfrm>
          <a:prstGeom prst="straightConnector1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8082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AC7C19D-3DB4-6DCF-3861-BBD4BBCEB2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414" y="1150937"/>
            <a:ext cx="6393919" cy="5196075"/>
          </a:xfr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"r01lib.h"</a:t>
            </a:r>
            <a:endParaRPr lang="en-US" altLang="ja-JP" sz="16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altLang="ja-JP" sz="1600" dirty="0" err="1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time.h</a:t>
            </a:r>
            <a:r>
              <a:rPr lang="en-US" altLang="ja-JP" sz="16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altLang="ja-JP" sz="16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#include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altLang="ja-JP" sz="1600" dirty="0" err="1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rtc</a:t>
            </a:r>
            <a:r>
              <a:rPr lang="en-US" altLang="ja-JP" sz="16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/PCF2131_I2C.h”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6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I2C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i2c( I2C_SDA, I2C_SCL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PCF2131_I2C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rtc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i2c );</a:t>
            </a:r>
            <a:b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altLang="ja-JP" sz="16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while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( </a:t>
            </a:r>
            <a:r>
              <a:rPr lang="en-US" altLang="ja-JP" sz="1600" b="1" dirty="0">
                <a:solidFill>
                  <a:srgbClr val="7F0055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)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ja-JP" sz="1600" dirty="0" err="1">
                <a:solidFill>
                  <a:srgbClr val="005032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time_t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current_time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rtc.time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NULL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60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altLang="ja-JP" sz="1600" dirty="0">
                <a:solidFill>
                  <a:srgbClr val="2A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"time: %s"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ctime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(&amp;</a:t>
            </a:r>
            <a:r>
              <a:rPr lang="en-US" altLang="ja-JP" sz="16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current_time</a:t>
            </a: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wait( 1 );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6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387F14F1-EC11-CE61-1D69-56AD73D4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Sample 3 : PCF2131</a:t>
            </a:r>
            <a:br>
              <a:rPr kumimoji="1" lang="en-US" altLang="ja-JP" dirty="0"/>
            </a:br>
            <a:r>
              <a:rPr kumimoji="1" lang="en-US" altLang="ja-JP" sz="1800" dirty="0"/>
              <a:t>Interface to RTC</a:t>
            </a:r>
            <a:endParaRPr kumimoji="1" lang="ja-JP" altLang="en-US" sz="1800"/>
          </a:p>
        </p:txBody>
      </p:sp>
      <p:sp>
        <p:nvSpPr>
          <p:cNvPr id="4" name="テキスト プレースホルダー 1">
            <a:extLst>
              <a:ext uri="{FF2B5EF4-FFF2-40B4-BE49-F238E27FC236}">
                <a16:creationId xmlns:a16="http://schemas.microsoft.com/office/drawing/2014/main" id="{00017928-A2E8-0C44-F25E-EB82209AC3D3}"/>
              </a:ext>
            </a:extLst>
          </p:cNvPr>
          <p:cNvSpPr txBox="1">
            <a:spLocks/>
          </p:cNvSpPr>
          <p:nvPr/>
        </p:nvSpPr>
        <p:spPr>
          <a:xfrm>
            <a:off x="7077875" y="1150938"/>
            <a:ext cx="4734713" cy="47815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dirty="0"/>
              <a:t>PCF2131 class makes an interface for the RTC</a:t>
            </a:r>
          </a:p>
          <a:p>
            <a:r>
              <a:rPr kumimoji="1" lang="en-US" altLang="ja-JP" dirty="0"/>
              <a:t>The interface data format is compatible with “</a:t>
            </a:r>
            <a:r>
              <a:rPr kumimoji="1" lang="en-US" altLang="ja-JP" dirty="0" err="1"/>
              <a:t>time.h</a:t>
            </a:r>
            <a:r>
              <a:rPr kumimoji="1" lang="en-US" altLang="ja-JP" dirty="0"/>
              <a:t>” in C standard lib. </a:t>
            </a:r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548665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2D58BB8-C5B2-F880-C294-E62F3FFB6C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F67572-B87A-95B4-8AA6-2F2B7822A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Repository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B72F932-98CA-DCF9-2155-DD44340470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Access to the code</a:t>
            </a:r>
          </a:p>
        </p:txBody>
      </p:sp>
    </p:spTree>
    <p:extLst>
      <p:ext uri="{BB962C8B-B14F-4D97-AF65-F5344CB8AC3E}">
        <p14:creationId xmlns:p14="http://schemas.microsoft.com/office/powerpoint/2010/main" val="21507484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C96D52E-4D4E-D10F-7138-5ED0E9D23D3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9413" y="1571722"/>
            <a:ext cx="11433175" cy="4068425"/>
          </a:xfrm>
        </p:spPr>
        <p:txBody>
          <a:bodyPr>
            <a:normAutofit/>
          </a:bodyPr>
          <a:lstStyle/>
          <a:p>
            <a:r>
              <a:rPr kumimoji="1" lang="en-US" altLang="ja-JP" dirty="0">
                <a:hlinkClick r:id="rId2"/>
              </a:rPr>
              <a:t>https://github.com/teddokano/r01lib_MCUXpresso</a:t>
            </a:r>
            <a:r>
              <a:rPr kumimoji="1" lang="en-US" altLang="ja-JP" dirty="0"/>
              <a:t> </a:t>
            </a:r>
          </a:p>
          <a:p>
            <a:pPr lvl="1"/>
            <a:r>
              <a:rPr kumimoji="1" lang="en-US" altLang="ja-JP" dirty="0"/>
              <a:t>Including both r01lib and r01device source code</a:t>
            </a:r>
          </a:p>
          <a:p>
            <a:pPr lvl="1"/>
            <a:r>
              <a:rPr kumimoji="1" lang="en-US" altLang="ja-JP" dirty="0"/>
              <a:t>This repo including sample/test code for available features</a:t>
            </a:r>
          </a:p>
          <a:p>
            <a:pPr lvl="2"/>
            <a:r>
              <a:rPr kumimoji="1" lang="en-US" altLang="ja-JP" dirty="0" err="1"/>
              <a:t>DigitalInOut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DigirtalIn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DigitalOut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BusInOut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BusIn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BusOut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InterruptIn</a:t>
            </a:r>
            <a:r>
              <a:rPr kumimoji="1" lang="en-US" altLang="ja-JP" dirty="0"/>
              <a:t>, Ticker, I3C, I2C, SPI classes</a:t>
            </a:r>
          </a:p>
          <a:p>
            <a:pPr marL="0" indent="0">
              <a:buNone/>
            </a:pPr>
            <a:endParaRPr kumimoji="1" lang="en-US" altLang="ja-JP" dirty="0"/>
          </a:p>
          <a:p>
            <a:r>
              <a:rPr kumimoji="1" lang="en-US" altLang="ja-JP" dirty="0"/>
              <a:t>The device usage samples with ‘r01device’ are available in </a:t>
            </a:r>
            <a:r>
              <a:rPr kumimoji="1" lang="en-US" altLang="ja-JP" dirty="0">
                <a:hlinkClick r:id="rId3"/>
              </a:rPr>
              <a:t>https://github.com/teddokano/r01projects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This repo is hidden by some reasons. But all you are welcome to join to see this. Please let OKANO know your GitHub to invite!</a:t>
            </a:r>
          </a:p>
          <a:p>
            <a:pPr lvl="1"/>
            <a:r>
              <a:rPr kumimoji="1" lang="en-US" altLang="ja-JP" dirty="0"/>
              <a:t>Sample code to operate .. </a:t>
            </a:r>
          </a:p>
          <a:p>
            <a:pPr lvl="2"/>
            <a:r>
              <a:rPr kumimoji="1" lang="en-US" altLang="ja-JP" dirty="0"/>
              <a:t>NAFE13388, PCA8561, PCA9957, PCAL6534, PCAL9722, PCF2131(I²C&amp;SPI), P3T1755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C31BDE1B-2472-452F-62EE-EB6DEF95E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Repo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06557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4041979D-D182-8FDC-43CC-6B7D080164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3904" y="530735"/>
            <a:ext cx="12156429" cy="14767417"/>
          </a:xfrm>
          <a:prstGeom prst="rect">
            <a:avLst/>
          </a:prstGeom>
        </p:spPr>
      </p:pic>
      <p:sp>
        <p:nvSpPr>
          <p:cNvPr id="3" name="タイトル 2">
            <a:extLst>
              <a:ext uri="{FF2B5EF4-FFF2-40B4-BE49-F238E27FC236}">
                <a16:creationId xmlns:a16="http://schemas.microsoft.com/office/drawing/2014/main" id="{C31BDE1B-2472-452F-62EE-EB6DEF95E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How to start writing your own code</a:t>
            </a:r>
            <a:br>
              <a:rPr kumimoji="1" lang="en-US" altLang="ja-JP" dirty="0"/>
            </a:br>
            <a:r>
              <a:rPr kumimoji="1" lang="en-US" altLang="ja-JP" dirty="0"/>
              <a:t>Write your code</a:t>
            </a:r>
            <a:endParaRPr kumimoji="1" lang="ja-JP" altLang="en-US"/>
          </a:p>
        </p:txBody>
      </p:sp>
      <p:sp>
        <p:nvSpPr>
          <p:cNvPr id="10" name="テキスト プレースホルダー 1">
            <a:extLst>
              <a:ext uri="{FF2B5EF4-FFF2-40B4-BE49-F238E27FC236}">
                <a16:creationId xmlns:a16="http://schemas.microsoft.com/office/drawing/2014/main" id="{21F015E3-88E4-B765-391E-5D13D4EC5FE6}"/>
              </a:ext>
            </a:extLst>
          </p:cNvPr>
          <p:cNvSpPr txBox="1">
            <a:spLocks/>
          </p:cNvSpPr>
          <p:nvPr/>
        </p:nvSpPr>
        <p:spPr>
          <a:xfrm>
            <a:off x="378721" y="3221590"/>
            <a:ext cx="11433175" cy="47815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ja-JP" dirty="0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9CC7B188-BD6B-26C3-9197-E2C36F762D44}"/>
              </a:ext>
            </a:extLst>
          </p:cNvPr>
          <p:cNvSpPr/>
          <p:nvPr/>
        </p:nvSpPr>
        <p:spPr>
          <a:xfrm>
            <a:off x="5657610" y="4255993"/>
            <a:ext cx="4023520" cy="328795"/>
          </a:xfrm>
          <a:prstGeom prst="roundRect">
            <a:avLst>
              <a:gd name="adj" fmla="val 5000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9" name="テキスト プレースホルダー 4">
            <a:extLst>
              <a:ext uri="{FF2B5EF4-FFF2-40B4-BE49-F238E27FC236}">
                <a16:creationId xmlns:a16="http://schemas.microsoft.com/office/drawing/2014/main" id="{C7A24DE3-86A6-0BF5-2F8E-A9EF038CB11C}"/>
              </a:ext>
            </a:extLst>
          </p:cNvPr>
          <p:cNvSpPr txBox="1">
            <a:spLocks/>
          </p:cNvSpPr>
          <p:nvPr/>
        </p:nvSpPr>
        <p:spPr>
          <a:xfrm>
            <a:off x="379413" y="1732884"/>
            <a:ext cx="5278197" cy="41996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Choose template project and overwrite </a:t>
            </a:r>
          </a:p>
          <a:p>
            <a:pPr marL="0" indent="0">
              <a:buNone/>
            </a:pPr>
            <a:r>
              <a:rPr lang="en-US" altLang="ja-JP" b="1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source/</a:t>
            </a:r>
            <a:r>
              <a:rPr lang="en-US" altLang="ja-JP" b="1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main.cpp</a:t>
            </a:r>
            <a:r>
              <a:rPr lang="en-US" altLang="ja-JP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dirty="0"/>
              <a:t>.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If needed, new files (.c/.</a:t>
            </a:r>
            <a:r>
              <a:rPr lang="en-US" altLang="ja-JP" dirty="0" err="1"/>
              <a:t>cpp</a:t>
            </a:r>
            <a:r>
              <a:rPr lang="en-US" altLang="ja-JP" dirty="0"/>
              <a:t>/.h) can be added in </a:t>
            </a:r>
            <a:r>
              <a:rPr lang="en-US" altLang="ja-JP" b="1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source/</a:t>
            </a:r>
            <a:r>
              <a:rPr lang="en-US" altLang="ja-JP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ja-JP" dirty="0"/>
              <a:t>folder. </a:t>
            </a:r>
          </a:p>
        </p:txBody>
      </p:sp>
      <p:sp>
        <p:nvSpPr>
          <p:cNvPr id="2" name="角丸四角形 1">
            <a:extLst>
              <a:ext uri="{FF2B5EF4-FFF2-40B4-BE49-F238E27FC236}">
                <a16:creationId xmlns:a16="http://schemas.microsoft.com/office/drawing/2014/main" id="{96F10272-3D78-BDC3-C42F-4DAD723A8D91}"/>
              </a:ext>
            </a:extLst>
          </p:cNvPr>
          <p:cNvSpPr/>
          <p:nvPr/>
        </p:nvSpPr>
        <p:spPr>
          <a:xfrm>
            <a:off x="5657610" y="5511052"/>
            <a:ext cx="4023520" cy="328795"/>
          </a:xfrm>
          <a:prstGeom prst="roundRect">
            <a:avLst>
              <a:gd name="adj" fmla="val 5000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7816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>
            <a:extLst>
              <a:ext uri="{FF2B5EF4-FFF2-40B4-BE49-F238E27FC236}">
                <a16:creationId xmlns:a16="http://schemas.microsoft.com/office/drawing/2014/main" id="{C31BDE1B-2472-452F-62EE-EB6DEF95E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How to start writing your own code</a:t>
            </a:r>
            <a:br>
              <a:rPr kumimoji="1" lang="en-US" altLang="ja-JP" dirty="0"/>
            </a:br>
            <a:r>
              <a:rPr kumimoji="1" lang="en-US" altLang="ja-JP" dirty="0"/>
              <a:t>Code exporting: step1</a:t>
            </a:r>
            <a:endParaRPr kumimoji="1" lang="ja-JP" altLang="en-US"/>
          </a:p>
        </p:txBody>
      </p:sp>
      <p:sp>
        <p:nvSpPr>
          <p:cNvPr id="10" name="テキスト プレースホルダー 1">
            <a:extLst>
              <a:ext uri="{FF2B5EF4-FFF2-40B4-BE49-F238E27FC236}">
                <a16:creationId xmlns:a16="http://schemas.microsoft.com/office/drawing/2014/main" id="{21F015E3-88E4-B765-391E-5D13D4EC5FE6}"/>
              </a:ext>
            </a:extLst>
          </p:cNvPr>
          <p:cNvSpPr txBox="1">
            <a:spLocks/>
          </p:cNvSpPr>
          <p:nvPr/>
        </p:nvSpPr>
        <p:spPr>
          <a:xfrm>
            <a:off x="378721" y="3221590"/>
            <a:ext cx="11433175" cy="47815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ja-JP" dirty="0"/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C53633D4-0EAE-FDD8-0ED8-7AD1F522072A}"/>
              </a:ext>
            </a:extLst>
          </p:cNvPr>
          <p:cNvGrpSpPr/>
          <p:nvPr/>
        </p:nvGrpSpPr>
        <p:grpSpPr>
          <a:xfrm>
            <a:off x="5102735" y="150521"/>
            <a:ext cx="11708474" cy="13076308"/>
            <a:chOff x="5521886" y="639441"/>
            <a:chExt cx="7772400" cy="8680405"/>
          </a:xfrm>
        </p:grpSpPr>
        <p:pic>
          <p:nvPicPr>
            <p:cNvPr id="4" name="図 3" descr="コンピューターのスクリーンショット&#10;&#10;自動的に生成された説明">
              <a:extLst>
                <a:ext uri="{FF2B5EF4-FFF2-40B4-BE49-F238E27FC236}">
                  <a16:creationId xmlns:a16="http://schemas.microsoft.com/office/drawing/2014/main" id="{02D6B467-5A3E-FD99-0A9F-7CFE56828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21886" y="639441"/>
              <a:ext cx="7772400" cy="6555613"/>
            </a:xfrm>
            <a:prstGeom prst="rect">
              <a:avLst/>
            </a:prstGeom>
          </p:spPr>
        </p:pic>
        <p:pic>
          <p:nvPicPr>
            <p:cNvPr id="6" name="図 5" descr="グラフィカル ユーザー インターフェイス, テキスト, アプリケーション&#10;&#10;自動的に生成された説明">
              <a:extLst>
                <a:ext uri="{FF2B5EF4-FFF2-40B4-BE49-F238E27FC236}">
                  <a16:creationId xmlns:a16="http://schemas.microsoft.com/office/drawing/2014/main" id="{76A2107E-0735-D2FC-63C0-C70DDF47E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73526" y="2461846"/>
              <a:ext cx="2096846" cy="6858000"/>
            </a:xfrm>
            <a:prstGeom prst="rect">
              <a:avLst/>
            </a:prstGeom>
          </p:spPr>
        </p:pic>
      </p:grpSp>
      <p:sp>
        <p:nvSpPr>
          <p:cNvPr id="7" name="テキスト プレースホルダー 4">
            <a:extLst>
              <a:ext uri="{FF2B5EF4-FFF2-40B4-BE49-F238E27FC236}">
                <a16:creationId xmlns:a16="http://schemas.microsoft.com/office/drawing/2014/main" id="{CFE2A923-DE21-4B01-924B-AD0BD4D4B85F}"/>
              </a:ext>
            </a:extLst>
          </p:cNvPr>
          <p:cNvSpPr txBox="1">
            <a:spLocks/>
          </p:cNvSpPr>
          <p:nvPr/>
        </p:nvSpPr>
        <p:spPr>
          <a:xfrm>
            <a:off x="379413" y="1732884"/>
            <a:ext cx="4723322" cy="41996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Rename the project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Right click on the project and choose “Rename…” from pop-up menu</a:t>
            </a: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55E21005-F41C-E2BA-BFAE-D3021981A6EB}"/>
              </a:ext>
            </a:extLst>
          </p:cNvPr>
          <p:cNvSpPr/>
          <p:nvPr/>
        </p:nvSpPr>
        <p:spPr>
          <a:xfrm>
            <a:off x="6520851" y="5625153"/>
            <a:ext cx="3158724" cy="320123"/>
          </a:xfrm>
          <a:prstGeom prst="roundRect">
            <a:avLst>
              <a:gd name="adj" fmla="val 5000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8979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F5275FB9-8503-90B0-011C-7034A5F9C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773" y="-238750"/>
            <a:ext cx="8646812" cy="7534856"/>
          </a:xfrm>
          <a:prstGeom prst="rect">
            <a:avLst/>
          </a:prstGeom>
        </p:spPr>
      </p:pic>
      <p:sp>
        <p:nvSpPr>
          <p:cNvPr id="3" name="タイトル 2">
            <a:extLst>
              <a:ext uri="{FF2B5EF4-FFF2-40B4-BE49-F238E27FC236}">
                <a16:creationId xmlns:a16="http://schemas.microsoft.com/office/drawing/2014/main" id="{C31BDE1B-2472-452F-62EE-EB6DEF95E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Code distribution: step2</a:t>
            </a:r>
            <a:endParaRPr kumimoji="1" lang="ja-JP" altLang="en-US"/>
          </a:p>
        </p:txBody>
      </p:sp>
      <p:sp>
        <p:nvSpPr>
          <p:cNvPr id="10" name="テキスト プレースホルダー 1">
            <a:extLst>
              <a:ext uri="{FF2B5EF4-FFF2-40B4-BE49-F238E27FC236}">
                <a16:creationId xmlns:a16="http://schemas.microsoft.com/office/drawing/2014/main" id="{21F015E3-88E4-B765-391E-5D13D4EC5FE6}"/>
              </a:ext>
            </a:extLst>
          </p:cNvPr>
          <p:cNvSpPr txBox="1">
            <a:spLocks/>
          </p:cNvSpPr>
          <p:nvPr/>
        </p:nvSpPr>
        <p:spPr>
          <a:xfrm>
            <a:off x="378721" y="3221590"/>
            <a:ext cx="11433175" cy="47815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ja-JP" dirty="0"/>
          </a:p>
        </p:txBody>
      </p:sp>
      <p:sp>
        <p:nvSpPr>
          <p:cNvPr id="7" name="テキスト プレースホルダー 4">
            <a:extLst>
              <a:ext uri="{FF2B5EF4-FFF2-40B4-BE49-F238E27FC236}">
                <a16:creationId xmlns:a16="http://schemas.microsoft.com/office/drawing/2014/main" id="{CFE2A923-DE21-4B01-924B-AD0BD4D4B85F}"/>
              </a:ext>
            </a:extLst>
          </p:cNvPr>
          <p:cNvSpPr txBox="1">
            <a:spLocks/>
          </p:cNvSpPr>
          <p:nvPr/>
        </p:nvSpPr>
        <p:spPr>
          <a:xfrm>
            <a:off x="379413" y="1732884"/>
            <a:ext cx="4723322" cy="41996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Choose the project(s)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Click on “Export project(s) and reference to archive (zip)”</a:t>
            </a: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55E21005-F41C-E2BA-BFAE-D3021981A6EB}"/>
              </a:ext>
            </a:extLst>
          </p:cNvPr>
          <p:cNvSpPr/>
          <p:nvPr/>
        </p:nvSpPr>
        <p:spPr>
          <a:xfrm>
            <a:off x="4978654" y="6150845"/>
            <a:ext cx="2930224" cy="222659"/>
          </a:xfrm>
          <a:prstGeom prst="roundRect">
            <a:avLst>
              <a:gd name="adj" fmla="val 5000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729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E949D0-6359-AF08-083B-57B2F2C47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D2E64A6-6934-DA1E-C714-09C507D19A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06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01F1ADA-25DB-4921-E04D-B9F1F42F6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8576378-5AE7-7E77-5F04-38DBEB31DC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22119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78A4D5-2A8C-DB17-C67D-7F29B8022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Document revision history</a:t>
            </a:r>
            <a:endParaRPr kumimoji="1" lang="ja-JP" altLang="en-US"/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4C8EE2A3-9A6E-5C5D-2D60-38EE590F4F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5480942"/>
              </p:ext>
            </p:extLst>
          </p:nvPr>
        </p:nvGraphicFramePr>
        <p:xfrm>
          <a:off x="657450" y="1054252"/>
          <a:ext cx="11011474" cy="25350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30633">
                  <a:extLst>
                    <a:ext uri="{9D8B030D-6E8A-4147-A177-3AD203B41FA5}">
                      <a16:colId xmlns:a16="http://schemas.microsoft.com/office/drawing/2014/main" val="2333119904"/>
                    </a:ext>
                  </a:extLst>
                </a:gridCol>
                <a:gridCol w="9680841">
                  <a:extLst>
                    <a:ext uri="{9D8B030D-6E8A-4147-A177-3AD203B41FA5}">
                      <a16:colId xmlns:a16="http://schemas.microsoft.com/office/drawing/2014/main" val="959552144"/>
                    </a:ext>
                  </a:extLst>
                </a:gridCol>
              </a:tblGrid>
              <a:tr h="32732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latin typeface="+mn-lt"/>
                        </a:rPr>
                        <a:t>Date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latin typeface="+mn-lt"/>
                        </a:rPr>
                        <a:t>Updates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084308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latin typeface="+mn-lt"/>
                        </a:rPr>
                        <a:t>2024 Mar 21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latin typeface="+mn-lt"/>
                        </a:rPr>
                        <a:t>Initial version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06105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latin typeface="+mn-lt"/>
                        </a:rPr>
                        <a:t>2024 May 29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latin typeface="+mn-lt"/>
                        </a:rPr>
                        <a:t>Pin name information added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07196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latin typeface="+mn-lt"/>
                        </a:rPr>
                        <a:t>2024 Jul 17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latin typeface="+mn-lt"/>
                        </a:rPr>
                        <a:t>FRDM-MCXN236 support added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178747"/>
                  </a:ext>
                </a:extLst>
              </a:tr>
              <a:tr h="2126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latin typeface="+mn-lt"/>
                        </a:rPr>
                        <a:t>2024 Dec 09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latin typeface="+mn-lt"/>
                        </a:rPr>
                        <a:t>FRDM-MCXA156 support added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728236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latin typeface="+mn-lt"/>
                        </a:rPr>
                        <a:t>2024 Dec 10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/>
                        <a:t>Available pins tables updated to clarify the pins which have multiple names</a:t>
                      </a:r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723250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3977707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334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80464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8226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D6E3D6-F3C1-80DD-359A-95A76079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+mj-lt"/>
              </a:rPr>
              <a:t>Hardware/Software structure</a:t>
            </a:r>
            <a:endParaRPr kumimoji="1" lang="ja-JP" altLang="en-US">
              <a:latin typeface="+mj-lt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E6D745B-4204-E68C-7BD7-95698BB409BC}"/>
              </a:ext>
            </a:extLst>
          </p:cNvPr>
          <p:cNvSpPr/>
          <p:nvPr/>
        </p:nvSpPr>
        <p:spPr>
          <a:xfrm>
            <a:off x="3432661" y="4775951"/>
            <a:ext cx="5327373" cy="57633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dirty="0">
                <a:latin typeface="+mj-lt"/>
                <a:cs typeface="Poppins SemiBold" panose="00000700000000000000" pitchFamily="2" charset="0"/>
              </a:rPr>
              <a:t>FRDM-</a:t>
            </a:r>
            <a:r>
              <a:rPr kumimoji="1" lang="en-US" altLang="ja-JP" dirty="0" err="1">
                <a:latin typeface="+mj-lt"/>
                <a:cs typeface="Poppins SemiBold" panose="00000700000000000000" pitchFamily="2" charset="0"/>
              </a:rPr>
              <a:t>MCXNxxx</a:t>
            </a:r>
            <a:r>
              <a:rPr kumimoji="1" lang="en-US" altLang="ja-JP" dirty="0">
                <a:latin typeface="+mj-lt"/>
                <a:cs typeface="Poppins SemiBold" panose="00000700000000000000" pitchFamily="2" charset="0"/>
              </a:rPr>
              <a:t> / FRDM-</a:t>
            </a:r>
            <a:r>
              <a:rPr kumimoji="1" lang="en-US" altLang="ja-JP" dirty="0" err="1">
                <a:latin typeface="+mj-lt"/>
                <a:cs typeface="Poppins SemiBold" panose="00000700000000000000" pitchFamily="2" charset="0"/>
              </a:rPr>
              <a:t>MCXAxxx</a:t>
            </a:r>
            <a:endParaRPr kumimoji="1" lang="ja-JP" altLang="en-US" dirty="0">
              <a:latin typeface="+mj-lt"/>
              <a:cs typeface="Poppins SemiBold" panose="00000700000000000000" pitchFamily="2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AD49C80-08E5-4C0E-C105-26ADA45D8696}"/>
              </a:ext>
            </a:extLst>
          </p:cNvPr>
          <p:cNvSpPr/>
          <p:nvPr/>
        </p:nvSpPr>
        <p:spPr>
          <a:xfrm>
            <a:off x="3432314" y="5699580"/>
            <a:ext cx="5327373" cy="57633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dirty="0">
                <a:latin typeface="+mj-lt"/>
                <a:cs typeface="Poppins SemiBold" panose="00000700000000000000" pitchFamily="2" charset="0"/>
              </a:rPr>
              <a:t>R01 products</a:t>
            </a:r>
            <a:endParaRPr kumimoji="1" lang="ja-JP" altLang="en-US" dirty="0">
              <a:latin typeface="+mj-lt"/>
              <a:cs typeface="Poppins SemiBold" panose="00000700000000000000" pitchFamily="2" charset="0"/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CC241026-97CB-42E5-528F-A36A0495176A}"/>
              </a:ext>
            </a:extLst>
          </p:cNvPr>
          <p:cNvSpPr/>
          <p:nvPr/>
        </p:nvSpPr>
        <p:spPr>
          <a:xfrm>
            <a:off x="3432314" y="3840168"/>
            <a:ext cx="5327373" cy="585216"/>
          </a:xfrm>
          <a:prstGeom prst="roundRect">
            <a:avLst>
              <a:gd name="adj" fmla="val 37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dirty="0" err="1">
                <a:latin typeface="+mj-lt"/>
                <a:cs typeface="Poppins SemiBold" panose="00000700000000000000" pitchFamily="2" charset="0"/>
              </a:rPr>
              <a:t>MCUXpresso</a:t>
            </a:r>
            <a:r>
              <a:rPr kumimoji="1" lang="en-US" altLang="ja-JP" dirty="0">
                <a:latin typeface="+mj-lt"/>
                <a:cs typeface="Poppins SemiBold" panose="00000700000000000000" pitchFamily="2" charset="0"/>
              </a:rPr>
              <a:t> SDK</a:t>
            </a:r>
            <a:endParaRPr kumimoji="1" lang="ja-JP" altLang="en-US" dirty="0">
              <a:latin typeface="+mj-lt"/>
              <a:cs typeface="Poppins SemiBold" panose="00000700000000000000" pitchFamily="2" charset="0"/>
            </a:endParaRP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C6375C94-CE6A-8222-9AAA-F4C5B822E95F}"/>
              </a:ext>
            </a:extLst>
          </p:cNvPr>
          <p:cNvSpPr/>
          <p:nvPr/>
        </p:nvSpPr>
        <p:spPr>
          <a:xfrm>
            <a:off x="3432314" y="2870480"/>
            <a:ext cx="5327373" cy="585216"/>
          </a:xfrm>
          <a:prstGeom prst="roundRect">
            <a:avLst>
              <a:gd name="adj" fmla="val 375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+mj-lt"/>
                <a:cs typeface="Poppins SemiBold" panose="00000700000000000000" pitchFamily="2" charset="0"/>
              </a:rPr>
              <a:t>r01lib</a:t>
            </a:r>
            <a:endParaRPr kumimoji="1" lang="ja-JP" altLang="en-US" dirty="0">
              <a:solidFill>
                <a:schemeClr val="tx1"/>
              </a:solidFill>
              <a:latin typeface="+mj-lt"/>
              <a:cs typeface="Poppins SemiBold" panose="00000700000000000000" pitchFamily="2" charset="0"/>
            </a:endParaRP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3F073DC4-C7EF-5D29-A594-D86FBC9E1AA0}"/>
              </a:ext>
            </a:extLst>
          </p:cNvPr>
          <p:cNvSpPr/>
          <p:nvPr/>
        </p:nvSpPr>
        <p:spPr>
          <a:xfrm>
            <a:off x="6096348" y="1934697"/>
            <a:ext cx="2663339" cy="585216"/>
          </a:xfrm>
          <a:prstGeom prst="roundRect">
            <a:avLst>
              <a:gd name="adj" fmla="val 375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+mj-lt"/>
                <a:cs typeface="Poppins SemiBold" panose="00000700000000000000" pitchFamily="2" charset="0"/>
              </a:rPr>
              <a:t>r01device</a:t>
            </a:r>
            <a:endParaRPr kumimoji="1" lang="ja-JP" altLang="en-US" dirty="0">
              <a:solidFill>
                <a:schemeClr val="tx1"/>
              </a:solidFill>
              <a:latin typeface="+mj-lt"/>
              <a:cs typeface="Poppins SemiBold" panose="00000700000000000000" pitchFamily="2" charset="0"/>
            </a:endParaRPr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293753B8-E8B7-D4EB-0A29-07E56E831D0D}"/>
              </a:ext>
            </a:extLst>
          </p:cNvPr>
          <p:cNvSpPr/>
          <p:nvPr/>
        </p:nvSpPr>
        <p:spPr>
          <a:xfrm>
            <a:off x="3432313" y="1054251"/>
            <a:ext cx="5327373" cy="585216"/>
          </a:xfrm>
          <a:prstGeom prst="roundRect">
            <a:avLst>
              <a:gd name="adj" fmla="val 375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+mj-lt"/>
                <a:cs typeface="Poppins SemiBold" panose="00000700000000000000" pitchFamily="2" charset="0"/>
              </a:rPr>
              <a:t>Application</a:t>
            </a:r>
            <a:endParaRPr kumimoji="1" lang="ja-JP" altLang="en-US" dirty="0">
              <a:solidFill>
                <a:schemeClr val="tx1"/>
              </a:solidFill>
              <a:latin typeface="+mj-lt"/>
              <a:cs typeface="Poppins SemiBold" panose="00000700000000000000" pitchFamily="2" charset="0"/>
            </a:endParaRPr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D3ECBC4F-5233-D566-9409-B1C2D7967915}"/>
              </a:ext>
            </a:extLst>
          </p:cNvPr>
          <p:cNvSpPr/>
          <p:nvPr/>
        </p:nvSpPr>
        <p:spPr>
          <a:xfrm>
            <a:off x="10407532" y="5565121"/>
            <a:ext cx="1153824" cy="347292"/>
          </a:xfrm>
          <a:prstGeom prst="roundRect">
            <a:avLst>
              <a:gd name="adj" fmla="val 375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100" dirty="0">
                <a:solidFill>
                  <a:schemeClr val="tx1"/>
                </a:solidFill>
                <a:latin typeface="+mj-lt"/>
                <a:cs typeface="Poppins SemiBold" panose="00000700000000000000" pitchFamily="2" charset="0"/>
              </a:rPr>
              <a:t>Software</a:t>
            </a:r>
            <a:endParaRPr kumimoji="1" lang="ja-JP" altLang="en-US" sz="1100" dirty="0">
              <a:solidFill>
                <a:schemeClr val="tx1"/>
              </a:solidFill>
              <a:latin typeface="+mj-lt"/>
              <a:cs typeface="Poppins SemiBold" panose="00000700000000000000" pitchFamily="2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6E504E8-A295-7757-85C1-F7752878F3A4}"/>
              </a:ext>
            </a:extLst>
          </p:cNvPr>
          <p:cNvSpPr/>
          <p:nvPr/>
        </p:nvSpPr>
        <p:spPr>
          <a:xfrm>
            <a:off x="10407532" y="6006529"/>
            <a:ext cx="1156938" cy="347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kumimoji="1" lang="en-US" altLang="ja-JP" sz="1100" dirty="0">
                <a:latin typeface="+mj-lt"/>
                <a:cs typeface="Poppins SemiBold" panose="00000700000000000000" pitchFamily="2" charset="0"/>
              </a:rPr>
              <a:t>Hardware</a:t>
            </a:r>
            <a:endParaRPr kumimoji="1" lang="ja-JP" altLang="en-US" sz="1100" dirty="0">
              <a:latin typeface="+mj-lt"/>
              <a:cs typeface="Poppins SemiBold" panose="00000700000000000000" pitchFamily="2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A4666DC4-6145-2FED-F0CB-D3F8F8D60BF9}"/>
              </a:ext>
            </a:extLst>
          </p:cNvPr>
          <p:cNvCxnSpPr/>
          <p:nvPr/>
        </p:nvCxnSpPr>
        <p:spPr>
          <a:xfrm>
            <a:off x="4999068" y="1639467"/>
            <a:ext cx="0" cy="1231013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0A67AEBB-E5C8-687C-B485-DDAD6BEA3DDC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7428018" y="1639467"/>
            <a:ext cx="3354" cy="29523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D85D796B-2489-56C1-DCD2-03871E595288}"/>
              </a:ext>
            </a:extLst>
          </p:cNvPr>
          <p:cNvCxnSpPr>
            <a:cxnSpLocks/>
          </p:cNvCxnSpPr>
          <p:nvPr/>
        </p:nvCxnSpPr>
        <p:spPr>
          <a:xfrm flipH="1">
            <a:off x="7424663" y="2531568"/>
            <a:ext cx="3354" cy="29523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B7C7FB39-F1A6-737F-0457-B3D12780E32D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6095999" y="3455696"/>
            <a:ext cx="2" cy="384472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700E23A2-01C3-4396-0016-537655DD9934}"/>
              </a:ext>
            </a:extLst>
          </p:cNvPr>
          <p:cNvCxnSpPr>
            <a:cxnSpLocks/>
            <a:stCxn id="5" idx="2"/>
            <a:endCxn id="3" idx="0"/>
          </p:cNvCxnSpPr>
          <p:nvPr/>
        </p:nvCxnSpPr>
        <p:spPr>
          <a:xfrm>
            <a:off x="6096001" y="4425384"/>
            <a:ext cx="347" cy="350567"/>
          </a:xfrm>
          <a:prstGeom prst="straightConnector1">
            <a:avLst/>
          </a:prstGeom>
          <a:ln w="254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E4393B13-0B21-06C7-5BEF-791BBA393E50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flipH="1">
            <a:off x="6096001" y="5352288"/>
            <a:ext cx="347" cy="347292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110BE9B-3C8F-5891-3A0A-16E98789A491}"/>
              </a:ext>
            </a:extLst>
          </p:cNvPr>
          <p:cNvCxnSpPr>
            <a:cxnSpLocks/>
          </p:cNvCxnSpPr>
          <p:nvPr/>
        </p:nvCxnSpPr>
        <p:spPr>
          <a:xfrm flipH="1">
            <a:off x="10407532" y="4425384"/>
            <a:ext cx="3354" cy="295230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3FD8F0D6-8EDD-8F8D-0072-D4D4D8F6E278}"/>
              </a:ext>
            </a:extLst>
          </p:cNvPr>
          <p:cNvSpPr txBox="1"/>
          <p:nvPr/>
        </p:nvSpPr>
        <p:spPr>
          <a:xfrm>
            <a:off x="10483804" y="4494367"/>
            <a:ext cx="556243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en-US" altLang="ja-JP" sz="1100" dirty="0"/>
              <a:t>API </a:t>
            </a:r>
            <a:r>
              <a:rPr kumimoji="1" lang="en-US" altLang="ja-JP" sz="1100" dirty="0" err="1"/>
              <a:t>cals</a:t>
            </a:r>
            <a:endParaRPr kumimoji="1" lang="ja-JP" altLang="en-US" sz="1100" dirty="0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21DE9B32-A200-9DBF-EE2F-9FCD6942270A}"/>
              </a:ext>
            </a:extLst>
          </p:cNvPr>
          <p:cNvCxnSpPr>
            <a:cxnSpLocks/>
          </p:cNvCxnSpPr>
          <p:nvPr/>
        </p:nvCxnSpPr>
        <p:spPr>
          <a:xfrm flipH="1">
            <a:off x="10407532" y="4791736"/>
            <a:ext cx="3354" cy="295230"/>
          </a:xfrm>
          <a:prstGeom prst="straightConnector1">
            <a:avLst/>
          </a:prstGeom>
          <a:ln w="254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99F7F637-0485-5918-065D-171B0B8C2C26}"/>
              </a:ext>
            </a:extLst>
          </p:cNvPr>
          <p:cNvSpPr txBox="1"/>
          <p:nvPr/>
        </p:nvSpPr>
        <p:spPr>
          <a:xfrm>
            <a:off x="10483804" y="4860719"/>
            <a:ext cx="1126912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en-US" altLang="ja-JP" sz="1100" dirty="0"/>
              <a:t>Register access</a:t>
            </a:r>
            <a:endParaRPr kumimoji="1" lang="ja-JP" altLang="en-US" sz="1100" dirty="0"/>
          </a:p>
        </p:txBody>
      </p: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6BE0FB11-FE09-A949-A85E-5733B518AFAE}"/>
              </a:ext>
            </a:extLst>
          </p:cNvPr>
          <p:cNvCxnSpPr>
            <a:cxnSpLocks/>
          </p:cNvCxnSpPr>
          <p:nvPr/>
        </p:nvCxnSpPr>
        <p:spPr>
          <a:xfrm flipH="1">
            <a:off x="10390700" y="5143937"/>
            <a:ext cx="3354" cy="29523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6F53A3DB-89D5-F462-B37B-36FD2622DED9}"/>
              </a:ext>
            </a:extLst>
          </p:cNvPr>
          <p:cNvSpPr txBox="1"/>
          <p:nvPr/>
        </p:nvSpPr>
        <p:spPr>
          <a:xfrm>
            <a:off x="10466972" y="5212920"/>
            <a:ext cx="1194238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1" lang="en-US" altLang="ja-JP" sz="1100" dirty="0"/>
              <a:t>I²C/I3C/SPI/GPIO</a:t>
            </a:r>
            <a:endParaRPr kumimoji="1" lang="ja-JP" altLang="en-US" sz="1100" dirty="0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8955D55E-B834-45A1-BACC-BB764B494C0A}"/>
              </a:ext>
            </a:extLst>
          </p:cNvPr>
          <p:cNvSpPr/>
          <p:nvPr/>
        </p:nvSpPr>
        <p:spPr>
          <a:xfrm>
            <a:off x="10156260" y="4281544"/>
            <a:ext cx="1654595" cy="2199937"/>
          </a:xfrm>
          <a:custGeom>
            <a:avLst/>
            <a:gdLst>
              <a:gd name="connsiteX0" fmla="*/ 0 w 1654595"/>
              <a:gd name="connsiteY0" fmla="*/ 0 h 2199937"/>
              <a:gd name="connsiteX1" fmla="*/ 534986 w 1654595"/>
              <a:gd name="connsiteY1" fmla="*/ 0 h 2199937"/>
              <a:gd name="connsiteX2" fmla="*/ 1036880 w 1654595"/>
              <a:gd name="connsiteY2" fmla="*/ 0 h 2199937"/>
              <a:gd name="connsiteX3" fmla="*/ 1654595 w 1654595"/>
              <a:gd name="connsiteY3" fmla="*/ 0 h 2199937"/>
              <a:gd name="connsiteX4" fmla="*/ 1654595 w 1654595"/>
              <a:gd name="connsiteY4" fmla="*/ 527985 h 2199937"/>
              <a:gd name="connsiteX5" fmla="*/ 1654595 w 1654595"/>
              <a:gd name="connsiteY5" fmla="*/ 1033970 h 2199937"/>
              <a:gd name="connsiteX6" fmla="*/ 1654595 w 1654595"/>
              <a:gd name="connsiteY6" fmla="*/ 1539956 h 2199937"/>
              <a:gd name="connsiteX7" fmla="*/ 1654595 w 1654595"/>
              <a:gd name="connsiteY7" fmla="*/ 2199937 h 2199937"/>
              <a:gd name="connsiteX8" fmla="*/ 1103063 w 1654595"/>
              <a:gd name="connsiteY8" fmla="*/ 2199937 h 2199937"/>
              <a:gd name="connsiteX9" fmla="*/ 601170 w 1654595"/>
              <a:gd name="connsiteY9" fmla="*/ 2199937 h 2199937"/>
              <a:gd name="connsiteX10" fmla="*/ 0 w 1654595"/>
              <a:gd name="connsiteY10" fmla="*/ 2199937 h 2199937"/>
              <a:gd name="connsiteX11" fmla="*/ 0 w 1654595"/>
              <a:gd name="connsiteY11" fmla="*/ 1649953 h 2199937"/>
              <a:gd name="connsiteX12" fmla="*/ 0 w 1654595"/>
              <a:gd name="connsiteY12" fmla="*/ 1077969 h 2199937"/>
              <a:gd name="connsiteX13" fmla="*/ 0 w 1654595"/>
              <a:gd name="connsiteY13" fmla="*/ 549984 h 2199937"/>
              <a:gd name="connsiteX14" fmla="*/ 0 w 1654595"/>
              <a:gd name="connsiteY14" fmla="*/ 0 h 219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54595" h="2199937" extrusionOk="0">
                <a:moveTo>
                  <a:pt x="0" y="0"/>
                </a:moveTo>
                <a:cubicBezTo>
                  <a:pt x="153519" y="-3313"/>
                  <a:pt x="324271" y="11096"/>
                  <a:pt x="534986" y="0"/>
                </a:cubicBezTo>
                <a:cubicBezTo>
                  <a:pt x="745701" y="-11096"/>
                  <a:pt x="849422" y="38562"/>
                  <a:pt x="1036880" y="0"/>
                </a:cubicBezTo>
                <a:cubicBezTo>
                  <a:pt x="1224338" y="-38562"/>
                  <a:pt x="1355108" y="72907"/>
                  <a:pt x="1654595" y="0"/>
                </a:cubicBezTo>
                <a:cubicBezTo>
                  <a:pt x="1672318" y="241119"/>
                  <a:pt x="1611259" y="298502"/>
                  <a:pt x="1654595" y="527985"/>
                </a:cubicBezTo>
                <a:cubicBezTo>
                  <a:pt x="1697931" y="757469"/>
                  <a:pt x="1595798" y="823529"/>
                  <a:pt x="1654595" y="1033970"/>
                </a:cubicBezTo>
                <a:cubicBezTo>
                  <a:pt x="1713392" y="1244412"/>
                  <a:pt x="1653542" y="1389151"/>
                  <a:pt x="1654595" y="1539956"/>
                </a:cubicBezTo>
                <a:cubicBezTo>
                  <a:pt x="1655648" y="1690761"/>
                  <a:pt x="1607029" y="1998740"/>
                  <a:pt x="1654595" y="2199937"/>
                </a:cubicBezTo>
                <a:cubicBezTo>
                  <a:pt x="1407981" y="2256764"/>
                  <a:pt x="1227101" y="2146889"/>
                  <a:pt x="1103063" y="2199937"/>
                </a:cubicBezTo>
                <a:cubicBezTo>
                  <a:pt x="979025" y="2252985"/>
                  <a:pt x="819177" y="2197165"/>
                  <a:pt x="601170" y="2199937"/>
                </a:cubicBezTo>
                <a:cubicBezTo>
                  <a:pt x="383163" y="2202709"/>
                  <a:pt x="231860" y="2137026"/>
                  <a:pt x="0" y="2199937"/>
                </a:cubicBezTo>
                <a:cubicBezTo>
                  <a:pt x="-47309" y="2036005"/>
                  <a:pt x="57131" y="1807339"/>
                  <a:pt x="0" y="1649953"/>
                </a:cubicBezTo>
                <a:cubicBezTo>
                  <a:pt x="-57131" y="1492567"/>
                  <a:pt x="54667" y="1244229"/>
                  <a:pt x="0" y="1077969"/>
                </a:cubicBezTo>
                <a:cubicBezTo>
                  <a:pt x="-54667" y="911709"/>
                  <a:pt x="20233" y="701882"/>
                  <a:pt x="0" y="549984"/>
                </a:cubicBezTo>
                <a:cubicBezTo>
                  <a:pt x="-20233" y="398086"/>
                  <a:pt x="63674" y="170413"/>
                  <a:pt x="0" y="0"/>
                </a:cubicBez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endParaRPr kumimoji="1" lang="ja-JP" altLang="en-US" dirty="0">
              <a:latin typeface="+mj-lt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899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98B27C-3222-B939-97AA-9752825D7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How will it be looked like?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6D332FF8-9F06-8C14-B3FB-70E25AFEA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715385"/>
            <a:ext cx="7772400" cy="6437574"/>
          </a:xfrm>
          <a:prstGeom prst="rect">
            <a:avLst/>
          </a:prstGeom>
        </p:spPr>
      </p:pic>
      <p:sp>
        <p:nvSpPr>
          <p:cNvPr id="4" name="テキスト プレースホルダー 1">
            <a:extLst>
              <a:ext uri="{FF2B5EF4-FFF2-40B4-BE49-F238E27FC236}">
                <a16:creationId xmlns:a16="http://schemas.microsoft.com/office/drawing/2014/main" id="{8FC3A0A9-9127-CFAC-84F6-A55B50875ED8}"/>
              </a:ext>
            </a:extLst>
          </p:cNvPr>
          <p:cNvSpPr txBox="1">
            <a:spLocks/>
          </p:cNvSpPr>
          <p:nvPr/>
        </p:nvSpPr>
        <p:spPr>
          <a:xfrm>
            <a:off x="379411" y="1054251"/>
            <a:ext cx="3415349" cy="8316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dirty="0"/>
              <a:t>The </a:t>
            </a:r>
            <a:r>
              <a:rPr kumimoji="1" lang="en-US" altLang="ja-JP" b="1" dirty="0"/>
              <a:t>r01lib</a:t>
            </a:r>
            <a:r>
              <a:rPr kumimoji="1" lang="en-US" altLang="ja-JP" dirty="0"/>
              <a:t> is delivered as a part of sample code</a:t>
            </a:r>
          </a:p>
          <a:p>
            <a:endParaRPr kumimoji="1" lang="en-US" altLang="ja-JP" dirty="0"/>
          </a:p>
          <a:p>
            <a:endParaRPr kumimoji="1" lang="en-US" altLang="ja-JP" dirty="0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C7D6F165-0097-1726-C6A9-9EE09B5F1597}"/>
              </a:ext>
            </a:extLst>
          </p:cNvPr>
          <p:cNvSpPr/>
          <p:nvPr/>
        </p:nvSpPr>
        <p:spPr>
          <a:xfrm>
            <a:off x="4903470" y="2754630"/>
            <a:ext cx="4411980" cy="365760"/>
          </a:xfrm>
          <a:prstGeom prst="roundRect">
            <a:avLst>
              <a:gd name="adj" fmla="val 47917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F77BC976-F129-DBE5-9C5D-D41B5943D293}"/>
              </a:ext>
            </a:extLst>
          </p:cNvPr>
          <p:cNvSpPr/>
          <p:nvPr/>
        </p:nvSpPr>
        <p:spPr>
          <a:xfrm>
            <a:off x="4903470" y="3166110"/>
            <a:ext cx="4411980" cy="3986849"/>
          </a:xfrm>
          <a:prstGeom prst="roundRect">
            <a:avLst>
              <a:gd name="adj" fmla="val 5701"/>
            </a:avLst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8" name="テキスト プレースホルダー 1">
            <a:extLst>
              <a:ext uri="{FF2B5EF4-FFF2-40B4-BE49-F238E27FC236}">
                <a16:creationId xmlns:a16="http://schemas.microsoft.com/office/drawing/2014/main" id="{633292A6-076A-3FB0-F7EA-DEB1DD415775}"/>
              </a:ext>
            </a:extLst>
          </p:cNvPr>
          <p:cNvSpPr txBox="1">
            <a:spLocks/>
          </p:cNvSpPr>
          <p:nvPr/>
        </p:nvSpPr>
        <p:spPr>
          <a:xfrm>
            <a:off x="434340" y="2777490"/>
            <a:ext cx="4085909" cy="677732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10000"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ja-JP" dirty="0"/>
              <a:t>The</a:t>
            </a:r>
            <a:r>
              <a:rPr kumimoji="1" lang="en-US" altLang="ja-JP" b="1" dirty="0"/>
              <a:t> r01lib</a:t>
            </a:r>
            <a:r>
              <a:rPr kumimoji="1" lang="en-US" altLang="ja-JP" dirty="0"/>
              <a:t> is made as library project </a:t>
            </a:r>
          </a:p>
          <a:p>
            <a:pPr marL="0" indent="0">
              <a:buNone/>
            </a:pPr>
            <a:r>
              <a:rPr kumimoji="1" lang="en-US" altLang="ja-JP" dirty="0"/>
              <a:t>for each MCU boards</a:t>
            </a:r>
          </a:p>
        </p:txBody>
      </p:sp>
      <p:sp>
        <p:nvSpPr>
          <p:cNvPr id="9" name="テキスト プレースホルダー 1">
            <a:extLst>
              <a:ext uri="{FF2B5EF4-FFF2-40B4-BE49-F238E27FC236}">
                <a16:creationId xmlns:a16="http://schemas.microsoft.com/office/drawing/2014/main" id="{A7270E55-CBF5-BF39-6D85-4DA71462A1F8}"/>
              </a:ext>
            </a:extLst>
          </p:cNvPr>
          <p:cNvSpPr txBox="1">
            <a:spLocks/>
          </p:cNvSpPr>
          <p:nvPr/>
        </p:nvSpPr>
        <p:spPr>
          <a:xfrm>
            <a:off x="379411" y="3791968"/>
            <a:ext cx="4085909" cy="677732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10000"/>
          </a:bodyPr>
          <a:lstStyle>
            <a:lvl1pPr marL="171450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344488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8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 marL="515938" indent="-1714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 marL="688975" indent="-17303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lang="en-US" sz="14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 marL="855663" indent="-166688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1200" kern="120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ja-JP" dirty="0"/>
              <a:t>Various sample code projects those will be linked with </a:t>
            </a:r>
            <a:r>
              <a:rPr kumimoji="1" lang="en-US" altLang="ja-JP" b="1" dirty="0"/>
              <a:t>r01lib</a:t>
            </a:r>
            <a:r>
              <a:rPr kumimoji="1" lang="en-US" altLang="ja-JP" dirty="0"/>
              <a:t> library</a:t>
            </a: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937981DA-C4B8-ADE1-33DB-655AB19BB2FB}"/>
              </a:ext>
            </a:extLst>
          </p:cNvPr>
          <p:cNvCxnSpPr>
            <a:cxnSpLocks/>
          </p:cNvCxnSpPr>
          <p:nvPr/>
        </p:nvCxnSpPr>
        <p:spPr>
          <a:xfrm>
            <a:off x="4309110" y="2937510"/>
            <a:ext cx="59436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049A88B8-14CA-7FB0-1053-0F7CA88B4413}"/>
              </a:ext>
            </a:extLst>
          </p:cNvPr>
          <p:cNvCxnSpPr>
            <a:cxnSpLocks/>
          </p:cNvCxnSpPr>
          <p:nvPr/>
        </p:nvCxnSpPr>
        <p:spPr>
          <a:xfrm>
            <a:off x="4318319" y="4130834"/>
            <a:ext cx="594360" cy="0"/>
          </a:xfrm>
          <a:prstGeom prst="straightConnector1">
            <a:avLst/>
          </a:prstGeom>
          <a:ln w="254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498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4CA48438-4E0F-320D-BFC1-308C507C7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287" y="551331"/>
            <a:ext cx="6890949" cy="9346267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53F701A9-4875-8C83-DB18-60E7238C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API documents are available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F35F7C3-1596-B99D-773A-7A80E817C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653" y="-309672"/>
            <a:ext cx="6972299" cy="7777632"/>
          </a:xfrm>
          <a:prstGeom prst="rect">
            <a:avLst/>
          </a:prstGeom>
        </p:spPr>
      </p:pic>
      <p:sp>
        <p:nvSpPr>
          <p:cNvPr id="6" name="角丸四角形 5">
            <a:extLst>
              <a:ext uri="{FF2B5EF4-FFF2-40B4-BE49-F238E27FC236}">
                <a16:creationId xmlns:a16="http://schemas.microsoft.com/office/drawing/2014/main" id="{905C2192-968E-80DA-2E52-D3867D0EEB11}"/>
              </a:ext>
            </a:extLst>
          </p:cNvPr>
          <p:cNvSpPr/>
          <p:nvPr/>
        </p:nvSpPr>
        <p:spPr>
          <a:xfrm>
            <a:off x="7703820" y="3794759"/>
            <a:ext cx="3257550" cy="226315"/>
          </a:xfrm>
          <a:prstGeom prst="roundRect">
            <a:avLst>
              <a:gd name="adj" fmla="val 47917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94D1FA19-45EC-AFA3-0CB1-F2E5EF573A13}"/>
              </a:ext>
            </a:extLst>
          </p:cNvPr>
          <p:cNvSpPr/>
          <p:nvPr/>
        </p:nvSpPr>
        <p:spPr>
          <a:xfrm>
            <a:off x="7703820" y="6470051"/>
            <a:ext cx="3257550" cy="226315"/>
          </a:xfrm>
          <a:prstGeom prst="roundRect">
            <a:avLst>
              <a:gd name="adj" fmla="val 47917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kumimoji="1" lang="ja-JP" altLang="en-US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D519A709-F1F7-A0F6-965A-C3B6DC60F803}"/>
              </a:ext>
            </a:extLst>
          </p:cNvPr>
          <p:cNvCxnSpPr>
            <a:cxnSpLocks/>
          </p:cNvCxnSpPr>
          <p:nvPr/>
        </p:nvCxnSpPr>
        <p:spPr>
          <a:xfrm flipH="1">
            <a:off x="7349490" y="3909060"/>
            <a:ext cx="35433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DBA8AA14-EC8A-05E6-CE82-FB28777108B7}"/>
              </a:ext>
            </a:extLst>
          </p:cNvPr>
          <p:cNvCxnSpPr>
            <a:cxnSpLocks/>
          </p:cNvCxnSpPr>
          <p:nvPr/>
        </p:nvCxnSpPr>
        <p:spPr>
          <a:xfrm flipH="1">
            <a:off x="7349490" y="6598920"/>
            <a:ext cx="35433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1C205A67-8C79-33D4-91AE-5804608E40A3}"/>
              </a:ext>
            </a:extLst>
          </p:cNvPr>
          <p:cNvCxnSpPr>
            <a:cxnSpLocks/>
          </p:cNvCxnSpPr>
          <p:nvPr/>
        </p:nvCxnSpPr>
        <p:spPr>
          <a:xfrm flipH="1">
            <a:off x="8119110" y="1706880"/>
            <a:ext cx="1516380" cy="0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28149499-2CF8-60B0-F694-5D3E28401C25}"/>
              </a:ext>
            </a:extLst>
          </p:cNvPr>
          <p:cNvCxnSpPr>
            <a:cxnSpLocks/>
          </p:cNvCxnSpPr>
          <p:nvPr/>
        </p:nvCxnSpPr>
        <p:spPr>
          <a:xfrm flipH="1">
            <a:off x="8119110" y="4362450"/>
            <a:ext cx="1516380" cy="0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5472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2D58BB8-C5B2-F880-C294-E62F3FFB6C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00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F67572-B87A-95B4-8AA6-2F2B7822A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r01lib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B72F932-98CA-DCF9-2155-DD44340470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MCU abstraction layer</a:t>
            </a:r>
          </a:p>
        </p:txBody>
      </p:sp>
    </p:spTree>
    <p:extLst>
      <p:ext uri="{BB962C8B-B14F-4D97-AF65-F5344CB8AC3E}">
        <p14:creationId xmlns:p14="http://schemas.microsoft.com/office/powerpoint/2010/main" val="1075028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38134-76AE-F817-E968-FF29C564B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>
            <a:extLst>
              <a:ext uri="{FF2B5EF4-FFF2-40B4-BE49-F238E27FC236}">
                <a16:creationId xmlns:a16="http://schemas.microsoft.com/office/drawing/2014/main" id="{B337FC8B-6ACE-795C-4AC9-D2627A0D1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+mj-lt"/>
                <a:ea typeface="Meiryo" panose="020B0604030504040204" pitchFamily="34" charset="-128"/>
              </a:rPr>
              <a:t>Library for abstracting MCU on </a:t>
            </a:r>
            <a:r>
              <a:rPr kumimoji="1" lang="en-US" altLang="ja-JP" dirty="0" err="1">
                <a:latin typeface="+mj-lt"/>
                <a:ea typeface="Meiryo" panose="020B0604030504040204" pitchFamily="34" charset="-128"/>
              </a:rPr>
              <a:t>MCUXpresso</a:t>
            </a:r>
            <a:br>
              <a:rPr kumimoji="1" lang="en-US" altLang="ja-JP" dirty="0">
                <a:latin typeface="+mj-lt"/>
                <a:ea typeface="Meiryo" panose="020B0604030504040204" pitchFamily="34" charset="-128"/>
              </a:rPr>
            </a:br>
            <a:r>
              <a:rPr kumimoji="1" lang="en-US" altLang="ja-JP" sz="1800" dirty="0">
                <a:latin typeface="+mj-lt"/>
                <a:ea typeface="Meiryo" panose="020B0604030504040204" pitchFamily="34" charset="-128"/>
              </a:rPr>
              <a:t>S</a:t>
            </a:r>
            <a:r>
              <a:rPr lang="en-US" altLang="ja-JP" sz="1800" b="1" dirty="0">
                <a:latin typeface="+mj-lt"/>
              </a:rPr>
              <a:t>imple interface to </a:t>
            </a:r>
            <a:r>
              <a:rPr lang="en-US" altLang="ja-JP" sz="1800" dirty="0">
                <a:latin typeface="+mj-lt"/>
              </a:rPr>
              <a:t>write sample code</a:t>
            </a:r>
            <a:br>
              <a:rPr lang="en-US" altLang="ja-JP" b="1" dirty="0"/>
            </a:b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E1F067B-CFD1-4221-002D-C3E010B965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ja-JP" b="1" dirty="0">
                <a:solidFill>
                  <a:srgbClr val="FF0000"/>
                </a:solidFill>
              </a:rPr>
              <a:t>r01lib</a:t>
            </a:r>
            <a:r>
              <a:rPr lang="en-US" altLang="ja-JP" dirty="0"/>
              <a:t> = A driver collection for MCU’s bus/pin operations</a:t>
            </a:r>
          </a:p>
          <a:p>
            <a:endParaRPr lang="en-US" altLang="ja-JP" dirty="0"/>
          </a:p>
          <a:p>
            <a:r>
              <a:rPr lang="en-US" altLang="ja-JP" dirty="0"/>
              <a:t>Problem so far</a:t>
            </a:r>
          </a:p>
          <a:p>
            <a:pPr lvl="1"/>
            <a:r>
              <a:rPr lang="en-US" altLang="ja-JP" dirty="0"/>
              <a:t>The </a:t>
            </a:r>
            <a:r>
              <a:rPr lang="en-US" altLang="ja-JP" b="1" dirty="0" err="1"/>
              <a:t>MCUXpresso</a:t>
            </a:r>
            <a:r>
              <a:rPr lang="en-US" altLang="ja-JP" b="1" dirty="0"/>
              <a:t> SDK drivers </a:t>
            </a:r>
            <a:r>
              <a:rPr lang="en-US" altLang="ja-JP" dirty="0"/>
              <a:t>are available in </a:t>
            </a:r>
            <a:r>
              <a:rPr lang="en-US" altLang="ja-JP" b="1" dirty="0"/>
              <a:t>low level</a:t>
            </a:r>
            <a:r>
              <a:rPr lang="en-US" altLang="ja-JP" dirty="0"/>
              <a:t>. It is good to software engineer who needs to derive maximum MCU performance but not easy to use for everyone</a:t>
            </a:r>
          </a:p>
          <a:p>
            <a:pPr lvl="1"/>
            <a:r>
              <a:rPr lang="en-US" altLang="ja-JP" dirty="0"/>
              <a:t>Assigning MCU pin requires </a:t>
            </a:r>
            <a:r>
              <a:rPr lang="en-US" altLang="ja-JP" b="1" dirty="0"/>
              <a:t>low level port and clock settings </a:t>
            </a:r>
            <a:r>
              <a:rPr lang="en-US" altLang="ja-JP" dirty="0"/>
              <a:t>or </a:t>
            </a:r>
            <a:r>
              <a:rPr lang="en-US" altLang="ja-JP" b="1" dirty="0"/>
              <a:t>use of “Config Tool”</a:t>
            </a:r>
          </a:p>
          <a:p>
            <a:pPr lvl="1"/>
            <a:r>
              <a:rPr lang="en-US" altLang="ja-JP" dirty="0"/>
              <a:t>MCX </a:t>
            </a:r>
            <a:r>
              <a:rPr lang="en-US" altLang="ja-JP" dirty="0" err="1"/>
              <a:t>desn’t</a:t>
            </a:r>
            <a:r>
              <a:rPr lang="en-US" altLang="ja-JP" dirty="0"/>
              <a:t> have user friendly development environment like other MCUs yet. For instance, “</a:t>
            </a:r>
            <a:r>
              <a:rPr lang="en-US" altLang="ja-JP" dirty="0" err="1"/>
              <a:t>Mbed</a:t>
            </a:r>
            <a:r>
              <a:rPr lang="en-US" altLang="ja-JP" dirty="0"/>
              <a:t>” and “Arduino” are not adopted for MCX those are popular SDKs providing simple API with abstracting MCUs.</a:t>
            </a:r>
          </a:p>
          <a:p>
            <a:pPr lvl="1"/>
            <a:endParaRPr lang="en-US" altLang="ja-JP" dirty="0"/>
          </a:p>
          <a:p>
            <a:r>
              <a:rPr lang="en-US" altLang="ja-JP" dirty="0"/>
              <a:t>What has been done</a:t>
            </a:r>
          </a:p>
          <a:p>
            <a:pPr lvl="1"/>
            <a:r>
              <a:rPr lang="en-US" altLang="ja-JP" dirty="0"/>
              <a:t>Made a small set of library which controls </a:t>
            </a:r>
            <a:r>
              <a:rPr lang="en-US" altLang="ja-JP" b="1" dirty="0"/>
              <a:t>I3C, I2C, SPI,</a:t>
            </a:r>
            <a:r>
              <a:rPr lang="en-US" altLang="ja-JP" dirty="0"/>
              <a:t> </a:t>
            </a:r>
            <a:r>
              <a:rPr lang="en-US" altLang="ja-JP" b="1" dirty="0"/>
              <a:t>GPIO,</a:t>
            </a:r>
            <a:r>
              <a:rPr lang="en-US" altLang="ja-JP" dirty="0"/>
              <a:t> </a:t>
            </a:r>
            <a:r>
              <a:rPr lang="en-US" altLang="ja-JP" b="1" dirty="0"/>
              <a:t>pin-interrupt </a:t>
            </a:r>
            <a:r>
              <a:rPr lang="en-US" altLang="ja-JP" dirty="0"/>
              <a:t>and</a:t>
            </a:r>
            <a:r>
              <a:rPr lang="en-US" altLang="ja-JP" b="1" dirty="0"/>
              <a:t> timer</a:t>
            </a:r>
          </a:p>
          <a:p>
            <a:pPr lvl="1"/>
            <a:r>
              <a:rPr lang="en-US" altLang="ja-JP" dirty="0"/>
              <a:t>The user-interface is made like </a:t>
            </a:r>
            <a:r>
              <a:rPr lang="en-US" altLang="ja-JP" dirty="0" err="1"/>
              <a:t>Mbed</a:t>
            </a:r>
            <a:r>
              <a:rPr lang="en-US" altLang="ja-JP" dirty="0"/>
              <a:t> SDK: Features and pins can be operated with high level simple interface</a:t>
            </a:r>
          </a:p>
          <a:p>
            <a:pPr lvl="1"/>
            <a:r>
              <a:rPr lang="en-US" altLang="ja-JP" b="1" dirty="0"/>
              <a:t>wait()</a:t>
            </a:r>
            <a:r>
              <a:rPr lang="en-US" altLang="ja-JP" dirty="0"/>
              <a:t> function to control timing</a:t>
            </a:r>
          </a:p>
          <a:p>
            <a:pPr lvl="1"/>
            <a:r>
              <a:rPr lang="en-US" altLang="ja-JP" dirty="0"/>
              <a:t>The library can be bundled with demo code as a </a:t>
            </a:r>
            <a:r>
              <a:rPr lang="en-US" altLang="ja-JP" dirty="0" err="1"/>
              <a:t>MCUXpresso</a:t>
            </a:r>
            <a:r>
              <a:rPr lang="en-US" altLang="ja-JP" dirty="0"/>
              <a:t> project</a:t>
            </a:r>
          </a:p>
          <a:p>
            <a:pPr lvl="1"/>
            <a:r>
              <a:rPr lang="en-US" altLang="ja-JP" dirty="0"/>
              <a:t>The library is ported to FRDM-MCXN947, FRDM-MCXN236, FRDM-MCXA156 and FRDM-MCXA153. The library make possible to run same code on both evaluation boards</a:t>
            </a:r>
          </a:p>
        </p:txBody>
      </p:sp>
    </p:spTree>
    <p:extLst>
      <p:ext uri="{BB962C8B-B14F-4D97-AF65-F5344CB8AC3E}">
        <p14:creationId xmlns:p14="http://schemas.microsoft.com/office/powerpoint/2010/main" val="3300462839"/>
      </p:ext>
    </p:extLst>
  </p:cSld>
  <p:clrMapOvr>
    <a:masterClrMapping/>
  </p:clrMapOvr>
</p:sld>
</file>

<file path=ppt/theme/theme1.xml><?xml version="1.0" encoding="utf-8"?>
<a:theme xmlns:a="http://schemas.openxmlformats.org/drawingml/2006/main" name="Light mode | title + logo">
  <a:themeElements>
    <a:clrScheme name="NXP Brand Colors 2">
      <a:dk1>
        <a:srgbClr val="000000"/>
      </a:dk1>
      <a:lt1>
        <a:srgbClr val="FFFFFF"/>
      </a:lt1>
      <a:dk2>
        <a:srgbClr val="262626"/>
      </a:dk2>
      <a:lt2>
        <a:srgbClr val="F7F5F1"/>
      </a:lt2>
      <a:accent1>
        <a:srgbClr val="0EAFE0"/>
      </a:accent1>
      <a:accent2>
        <a:srgbClr val="0068DF"/>
      </a:accent2>
      <a:accent3>
        <a:srgbClr val="69CA00"/>
      </a:accent3>
      <a:accent4>
        <a:srgbClr val="F9B500"/>
      </a:accent4>
      <a:accent5>
        <a:srgbClr val="FF7400"/>
      </a:accent5>
      <a:accent6>
        <a:srgbClr val="00A700"/>
      </a:accent6>
      <a:hlink>
        <a:srgbClr val="0EAFE0"/>
      </a:hlink>
      <a:folHlink>
        <a:srgbClr val="0EAFE0"/>
      </a:folHlink>
    </a:clrScheme>
    <a:fontScheme name="NXP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tIns="64008" bIns="64008" rtlCol="0" anchor="t"/>
      <a:lstStyle>
        <a:defPPr algn="l">
          <a:defRPr dirty="0" smtClean="0">
            <a:latin typeface="Poppins SemiBold" panose="00000700000000000000" pitchFamily="2" charset="0"/>
            <a:cs typeface="Poppins SemiBold" panose="00000700000000000000" pitchFamily="2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01_NXP_Template-Light+Dark_Mode_Public_v2.7" id="{CE0F7C4A-0281-443F-88D9-BA2CEEF4CBCB}" vid="{0CCC62AC-0B10-44ED-A4BE-F8FE9A62F83F}"/>
    </a:ext>
  </a:extLst>
</a:theme>
</file>

<file path=ppt/theme/theme2.xml><?xml version="1.0" encoding="utf-8"?>
<a:theme xmlns:a="http://schemas.openxmlformats.org/drawingml/2006/main" name="Light mode | content layouts">
  <a:themeElements>
    <a:clrScheme name="NXP Brand Colors 2">
      <a:dk1>
        <a:srgbClr val="000000"/>
      </a:dk1>
      <a:lt1>
        <a:srgbClr val="FFFFFF"/>
      </a:lt1>
      <a:dk2>
        <a:srgbClr val="262626"/>
      </a:dk2>
      <a:lt2>
        <a:srgbClr val="F7F5F1"/>
      </a:lt2>
      <a:accent1>
        <a:srgbClr val="0EAFE0"/>
      </a:accent1>
      <a:accent2>
        <a:srgbClr val="0068DF"/>
      </a:accent2>
      <a:accent3>
        <a:srgbClr val="69CA00"/>
      </a:accent3>
      <a:accent4>
        <a:srgbClr val="F9B500"/>
      </a:accent4>
      <a:accent5>
        <a:srgbClr val="FF7400"/>
      </a:accent5>
      <a:accent6>
        <a:srgbClr val="00A700"/>
      </a:accent6>
      <a:hlink>
        <a:srgbClr val="0EAFE0"/>
      </a:hlink>
      <a:folHlink>
        <a:srgbClr val="0EAFE0"/>
      </a:folHlink>
    </a:clrScheme>
    <a:fontScheme name="NXP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tIns="64008" bIns="64008" rtlCol="0" anchor="t"/>
      <a:lstStyle>
        <a:defPPr algn="l">
          <a:defRPr dirty="0" smtClean="0">
            <a:latin typeface="Poppins SemiBold" panose="00000700000000000000" pitchFamily="2" charset="0"/>
            <a:cs typeface="Poppins SemiBold" panose="00000700000000000000" pitchFamily="2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01_NXP_Template-Light+Dark_Mode_Public_v2.7" id="{CE0F7C4A-0281-443F-88D9-BA2CEEF4CBCB}" vid="{FD3425E3-A174-4AB9-8987-B24610BD45A1}"/>
    </a:ext>
  </a:extLst>
</a:theme>
</file>

<file path=ppt/theme/theme3.xml><?xml version="1.0" encoding="utf-8"?>
<a:theme xmlns:a="http://schemas.openxmlformats.org/drawingml/2006/main" name="Dark mode | title + logo">
  <a:themeElements>
    <a:clrScheme name="NXP Brand Colors 2">
      <a:dk1>
        <a:srgbClr val="000000"/>
      </a:dk1>
      <a:lt1>
        <a:srgbClr val="FFFFFF"/>
      </a:lt1>
      <a:dk2>
        <a:srgbClr val="262626"/>
      </a:dk2>
      <a:lt2>
        <a:srgbClr val="F7F5F1"/>
      </a:lt2>
      <a:accent1>
        <a:srgbClr val="0EAFE0"/>
      </a:accent1>
      <a:accent2>
        <a:srgbClr val="0068DF"/>
      </a:accent2>
      <a:accent3>
        <a:srgbClr val="69CA00"/>
      </a:accent3>
      <a:accent4>
        <a:srgbClr val="F9B500"/>
      </a:accent4>
      <a:accent5>
        <a:srgbClr val="FF7400"/>
      </a:accent5>
      <a:accent6>
        <a:srgbClr val="00A700"/>
      </a:accent6>
      <a:hlink>
        <a:srgbClr val="0EAFE0"/>
      </a:hlink>
      <a:folHlink>
        <a:srgbClr val="0EAFE0"/>
      </a:folHlink>
    </a:clrScheme>
    <a:fontScheme name="NXP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tIns="64008" bIns="64008" rtlCol="0" anchor="t"/>
      <a:lstStyle>
        <a:defPPr algn="l">
          <a:defRPr dirty="0">
            <a:latin typeface="Poppins SemiBold" panose="00000700000000000000" pitchFamily="2" charset="0"/>
            <a:cs typeface="Poppins SemiBold" panose="00000700000000000000" pitchFamily="2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01_NXP_Template-Light+Dark_Mode_Public_v2.7" id="{CE0F7C4A-0281-443F-88D9-BA2CEEF4CBCB}" vid="{3AAECCB8-DD88-4B13-9BCE-385B9B1CD86B}"/>
    </a:ext>
  </a:extLst>
</a:theme>
</file>

<file path=ppt/theme/theme4.xml><?xml version="1.0" encoding="utf-8"?>
<a:theme xmlns:a="http://schemas.openxmlformats.org/drawingml/2006/main" name="Dark mode | content layouts">
  <a:themeElements>
    <a:clrScheme name="NXP Brand Colors 2">
      <a:dk1>
        <a:srgbClr val="000000"/>
      </a:dk1>
      <a:lt1>
        <a:srgbClr val="FFFFFF"/>
      </a:lt1>
      <a:dk2>
        <a:srgbClr val="262626"/>
      </a:dk2>
      <a:lt2>
        <a:srgbClr val="F7F5F1"/>
      </a:lt2>
      <a:accent1>
        <a:srgbClr val="0EAFE0"/>
      </a:accent1>
      <a:accent2>
        <a:srgbClr val="0068DF"/>
      </a:accent2>
      <a:accent3>
        <a:srgbClr val="69CA00"/>
      </a:accent3>
      <a:accent4>
        <a:srgbClr val="F9B500"/>
      </a:accent4>
      <a:accent5>
        <a:srgbClr val="FF7400"/>
      </a:accent5>
      <a:accent6>
        <a:srgbClr val="00A700"/>
      </a:accent6>
      <a:hlink>
        <a:srgbClr val="0EAFE0"/>
      </a:hlink>
      <a:folHlink>
        <a:srgbClr val="0EAFE0"/>
      </a:folHlink>
    </a:clrScheme>
    <a:fontScheme name="NXP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tIns="64008" bIns="64008" rtlCol="0" anchor="t"/>
      <a:lstStyle>
        <a:defPPr algn="l">
          <a:defRPr dirty="0">
            <a:latin typeface="Poppins SemiBold" panose="00000700000000000000" pitchFamily="2" charset="0"/>
            <a:cs typeface="Poppins SemiBold" panose="00000700000000000000" pitchFamily="2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01_NXP_Template-Light+Dark_Mode_Public_v2.7" id="{CE0F7C4A-0281-443F-88D9-BA2CEEF4CBCB}" vid="{84E2A4C0-0C0E-4588-891E-64D0CA2BC0B1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C166F65F856A479633CBB32FFBCD8A" ma:contentTypeVersion="14" ma:contentTypeDescription="Create a new document." ma:contentTypeScope="" ma:versionID="34645af07e47b8867eabb3e8817eb03c">
  <xsd:schema xmlns:xsd="http://www.w3.org/2001/XMLSchema" xmlns:xs="http://www.w3.org/2001/XMLSchema" xmlns:p="http://schemas.microsoft.com/office/2006/metadata/properties" xmlns:ns3="eec5b72c-c89a-42f0-a91b-9b1d221e1b9e" xmlns:ns4="cd998c22-686c-4e59-b0ff-cfd87bfac48d" targetNamespace="http://schemas.microsoft.com/office/2006/metadata/properties" ma:root="true" ma:fieldsID="10e913c550984f97f02629947cd12355" ns3:_="" ns4:_="">
    <xsd:import namespace="eec5b72c-c89a-42f0-a91b-9b1d221e1b9e"/>
    <xsd:import namespace="cd998c22-686c-4e59-b0ff-cfd87bfac48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_activity" minOccurs="0"/>
                <xsd:element ref="ns3:MediaServiceOCR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c5b72c-c89a-42f0-a91b-9b1d221e1b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998c22-686c-4e59-b0ff-cfd87bfac48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d998c22-686c-4e59-b0ff-cfd87bfac48d">
      <UserInfo>
        <DisplayName>Birgit Ahlborn</DisplayName>
        <AccountId>28</AccountId>
        <AccountType/>
      </UserInfo>
      <UserInfo>
        <DisplayName>Melissa Dailey</DisplayName>
        <AccountId>70</AccountId>
        <AccountType/>
      </UserInfo>
      <UserInfo>
        <DisplayName>Jan Kiker</DisplayName>
        <AccountId>36</AccountId>
        <AccountType/>
      </UserInfo>
      <UserInfo>
        <DisplayName>Lindsey Strobel</DisplayName>
        <AccountId>148</AccountId>
        <AccountType/>
      </UserInfo>
      <UserInfo>
        <DisplayName>Ann-Kathrin Augustin</DisplayName>
        <AccountId>55</AccountId>
        <AccountType/>
      </UserInfo>
      <UserInfo>
        <DisplayName>Shelley McNamara</DisplayName>
        <AccountId>10</AccountId>
        <AccountType/>
      </UserInfo>
    </SharedWithUsers>
    <_activity xmlns="eec5b72c-c89a-42f0-a91b-9b1d221e1b9e" xsi:nil="true"/>
  </documentManagement>
</p:properties>
</file>

<file path=customXml/itemProps1.xml><?xml version="1.0" encoding="utf-8"?>
<ds:datastoreItem xmlns:ds="http://schemas.openxmlformats.org/officeDocument/2006/customXml" ds:itemID="{A67483A3-71DD-475B-8017-4FE4D40C31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ec5b72c-c89a-42f0-a91b-9b1d221e1b9e"/>
    <ds:schemaRef ds:uri="cd998c22-686c-4e59-b0ff-cfd87bfac4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78E3B7-C7EB-4D3A-BB65-933A2D2300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8521B7-5C3E-4019-920B-6CEAFC0DCCDB}">
  <ds:schemaRefs>
    <ds:schemaRef ds:uri="http://schemas.microsoft.com/office/2006/documentManagement/types"/>
    <ds:schemaRef ds:uri="http://purl.org/dc/elements/1.1/"/>
    <ds:schemaRef ds:uri="eec5b72c-c89a-42f0-a91b-9b1d221e1b9e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  <ds:schemaRef ds:uri="http://purl.org/dc/terms/"/>
    <ds:schemaRef ds:uri="http://schemas.openxmlformats.org/package/2006/metadata/core-properties"/>
    <ds:schemaRef ds:uri="cd998c22-686c-4e59-b0ff-cfd87bfac48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Light mode | title + logo</Template>
  <TotalTime>1709</TotalTime>
  <Words>2773</Words>
  <Application>Microsoft Macintosh PowerPoint</Application>
  <PresentationFormat>ワイド画面</PresentationFormat>
  <Paragraphs>757</Paragraphs>
  <Slides>48</Slides>
  <Notes>0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4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48</vt:i4>
      </vt:variant>
    </vt:vector>
  </HeadingPairs>
  <TitlesOfParts>
    <vt:vector size="60" baseType="lpstr">
      <vt:lpstr>Consolas</vt:lpstr>
      <vt:lpstr>Arial</vt:lpstr>
      <vt:lpstr>Poppins SemiBold</vt:lpstr>
      <vt:lpstr>Calibri</vt:lpstr>
      <vt:lpstr>Wingdings</vt:lpstr>
      <vt:lpstr>Poppins</vt:lpstr>
      <vt:lpstr>メイリオ</vt:lpstr>
      <vt:lpstr>Light mode | title + logo</vt:lpstr>
      <vt:lpstr>Light mode | content layouts</vt:lpstr>
      <vt:lpstr>Dark mode | title + logo</vt:lpstr>
      <vt:lpstr>Dark mode | content layouts</vt:lpstr>
      <vt:lpstr>Microsoft Excel ワークシート</vt:lpstr>
      <vt:lpstr>r01lib and r01device C++ libraries for easy MCU operation</vt:lpstr>
      <vt:lpstr>Executive summary</vt:lpstr>
      <vt:lpstr>Supported MCU boards</vt:lpstr>
      <vt:lpstr>For instance.. : Evaluation board sample code can run any MCX with r01lib</vt:lpstr>
      <vt:lpstr>Hardware/Software structure</vt:lpstr>
      <vt:lpstr>How will it be looked like?</vt:lpstr>
      <vt:lpstr>API documents are available</vt:lpstr>
      <vt:lpstr>r01lib</vt:lpstr>
      <vt:lpstr>Library for abstracting MCU on MCUXpresso Simple interface to write sample code </vt:lpstr>
      <vt:lpstr>Available APIs</vt:lpstr>
      <vt:lpstr>r01lib operation sample</vt:lpstr>
      <vt:lpstr>Sample 0 : DigitalOut LED blink</vt:lpstr>
      <vt:lpstr>Sample 2 : DigitalOut Flips GPIO pins</vt:lpstr>
      <vt:lpstr>Sample 3 : I2C Low level P3T1755 access</vt:lpstr>
      <vt:lpstr>Available pins</vt:lpstr>
      <vt:lpstr>Pins</vt:lpstr>
      <vt:lpstr>FRDM-MCXN947 Arduino socket</vt:lpstr>
      <vt:lpstr>FRDM-MCXN947 mikroBUS socket</vt:lpstr>
      <vt:lpstr>Available pins N947</vt:lpstr>
      <vt:lpstr>Pins</vt:lpstr>
      <vt:lpstr>FRDM-MCXN236 Arduino socket</vt:lpstr>
      <vt:lpstr>FRDM-MCXN236 mikroBUS socket</vt:lpstr>
      <vt:lpstr>Available pins N236</vt:lpstr>
      <vt:lpstr>Pins</vt:lpstr>
      <vt:lpstr>FRDM-MCXA156 Arduino socket</vt:lpstr>
      <vt:lpstr>FRDM-MCXA156 mikroBUS socket</vt:lpstr>
      <vt:lpstr>Available pins A156</vt:lpstr>
      <vt:lpstr>Pins</vt:lpstr>
      <vt:lpstr>FRDM-MCXA153 Arduino socket</vt:lpstr>
      <vt:lpstr>FRDM-MCXA153 mikroBUS socket</vt:lpstr>
      <vt:lpstr>Available pins A153</vt:lpstr>
      <vt:lpstr>Example of defining I3C pins from  code on FRDM-MCXA153</vt:lpstr>
      <vt:lpstr>Example of defining I3C pins from  code on FRDM-MCXN947</vt:lpstr>
      <vt:lpstr>r01device</vt:lpstr>
      <vt:lpstr>Library for R01 products operation on MCUXpresso Simple interface to write sample code </vt:lpstr>
      <vt:lpstr>Available device classes</vt:lpstr>
      <vt:lpstr>r01device operation sample</vt:lpstr>
      <vt:lpstr>Sample 1 : P3T1755 Interface to temp sensor</vt:lpstr>
      <vt:lpstr>Sample 2 : PCA9955B Interface to LED driver</vt:lpstr>
      <vt:lpstr>Sample 3 : PCF2131 Interface to RTC</vt:lpstr>
      <vt:lpstr>Repository</vt:lpstr>
      <vt:lpstr>Repo</vt:lpstr>
      <vt:lpstr>How to start writing your own code Write your code</vt:lpstr>
      <vt:lpstr>How to start writing your own code Code exporting: step1</vt:lpstr>
      <vt:lpstr>Code distribution: step2</vt:lpstr>
      <vt:lpstr>History</vt:lpstr>
      <vt:lpstr>Document revision history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I3C demo on FRDM-MCXA153</dc:title>
  <dc:subject/>
  <dc:creator>Akifumi Okano</dc:creator>
  <cp:keywords/>
  <dc:description>V2.7, updated 01312024</dc:description>
  <cp:lastModifiedBy>Akifumi Okano</cp:lastModifiedBy>
  <cp:revision>261</cp:revision>
  <dcterms:created xsi:type="dcterms:W3CDTF">2024-03-06T01:53:54Z</dcterms:created>
  <dcterms:modified xsi:type="dcterms:W3CDTF">2024-12-09T20:14:39Z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0x01010029C166F65F856A479633CBB32FFBCD8A</vt:lpwstr>
  </property>
</Properties>
</file>

<file path=docProps/thumbnail.jpeg>
</file>